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674" r:id="rId2"/>
    <p:sldMasterId id="2147483686" r:id="rId3"/>
  </p:sldMasterIdLst>
  <p:sldIdLst>
    <p:sldId id="293" r:id="rId4"/>
    <p:sldId id="294" r:id="rId5"/>
    <p:sldId id="296" r:id="rId6"/>
    <p:sldId id="298" r:id="rId7"/>
    <p:sldId id="302" r:id="rId8"/>
    <p:sldId id="299" r:id="rId9"/>
    <p:sldId id="300" r:id="rId10"/>
    <p:sldId id="301" r:id="rId11"/>
    <p:sldId id="303" r:id="rId12"/>
    <p:sldId id="304" r:id="rId13"/>
    <p:sldId id="305" r:id="rId14"/>
    <p:sldId id="306" r:id="rId15"/>
    <p:sldId id="307" r:id="rId16"/>
    <p:sldId id="308" r:id="rId17"/>
    <p:sldId id="309" r:id="rId18"/>
    <p:sldId id="310" r:id="rId19"/>
    <p:sldId id="311" r:id="rId20"/>
    <p:sldId id="29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eredig Cattanach-Chell" initials="CCC" lastIdx="3"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CCFDB"/>
    <a:srgbClr val="8E74A0"/>
    <a:srgbClr val="ECE5EF"/>
    <a:srgbClr val="DFD3E5"/>
    <a:srgbClr val="D1C3D9"/>
    <a:srgbClr val="7EC246"/>
    <a:srgbClr val="5C9330"/>
    <a:srgbClr val="3CB668"/>
    <a:srgbClr val="2A7F49"/>
    <a:srgbClr val="369D5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63" autoAdjust="0"/>
    <p:restoredTop sz="94660"/>
  </p:normalViewPr>
  <p:slideViewPr>
    <p:cSldViewPr>
      <p:cViewPr>
        <p:scale>
          <a:sx n="50" d="100"/>
          <a:sy n="50" d="100"/>
        </p:scale>
        <p:origin x="-1656" y="-12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F20E8E4-1F50-4F12-8545-85AC1C4028C5}" type="doc">
      <dgm:prSet loTypeId="urn:microsoft.com/office/officeart/2005/8/layout/orgChart1" loCatId="hierarchy" qsTypeId="urn:microsoft.com/office/officeart/2005/8/quickstyle/simple1" qsCatId="simple" csTypeId="urn:microsoft.com/office/officeart/2005/8/colors/accent0_1" csCatId="mainScheme" phldr="1"/>
      <dgm:spPr/>
      <dgm:t>
        <a:bodyPr/>
        <a:lstStyle/>
        <a:p>
          <a:endParaRPr lang="en-GB"/>
        </a:p>
      </dgm:t>
    </dgm:pt>
    <dgm:pt modelId="{37AA19A1-51D3-4D82-BD79-2A21CD9363E5}">
      <dgm:prSet phldrT="[Tex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Battleships</a:t>
          </a:r>
          <a:endParaRPr lang="en-GB" sz="1050" dirty="0">
            <a:latin typeface="Arial" panose="020B0604020202020204" pitchFamily="34" charset="0"/>
            <a:cs typeface="Arial" panose="020B0604020202020204" pitchFamily="34" charset="0"/>
          </a:endParaRPr>
        </a:p>
      </dgm:t>
    </dgm:pt>
    <dgm:pt modelId="{ABB38418-61B3-4545-AB69-28199FDB447D}" type="parTrans" cxnId="{33522EED-B352-4C1C-A9A7-9FCE2862A540}">
      <dgm:prSet/>
      <dgm:spPr/>
      <dgm:t>
        <a:bodyPr/>
        <a:lstStyle/>
        <a:p>
          <a:endParaRPr lang="en-GB" sz="1050">
            <a:latin typeface="Arial" panose="020B0604020202020204" pitchFamily="34" charset="0"/>
            <a:cs typeface="Arial" panose="020B0604020202020204" pitchFamily="34" charset="0"/>
          </a:endParaRPr>
        </a:p>
      </dgm:t>
    </dgm:pt>
    <dgm:pt modelId="{F687A7C6-0D0E-41F4-A502-4D5F0A3815EF}" type="sibTrans" cxnId="{33522EED-B352-4C1C-A9A7-9FCE2862A540}">
      <dgm:prSet/>
      <dgm:spPr/>
      <dgm:t>
        <a:bodyPr/>
        <a:lstStyle/>
        <a:p>
          <a:endParaRPr lang="en-GB" sz="1050">
            <a:latin typeface="Arial" panose="020B0604020202020204" pitchFamily="34" charset="0"/>
            <a:cs typeface="Arial" panose="020B0604020202020204" pitchFamily="34" charset="0"/>
          </a:endParaRPr>
        </a:p>
      </dgm:t>
    </dgm:pt>
    <dgm:pt modelId="{D878FE40-8E77-450F-82E4-E6630A047F7A}">
      <dgm:prSet phldrT="[Tex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Positioning Ships</a:t>
          </a:r>
          <a:endParaRPr lang="en-GB" sz="1050" dirty="0">
            <a:latin typeface="Arial" panose="020B0604020202020204" pitchFamily="34" charset="0"/>
            <a:cs typeface="Arial" panose="020B0604020202020204" pitchFamily="34" charset="0"/>
          </a:endParaRPr>
        </a:p>
      </dgm:t>
    </dgm:pt>
    <dgm:pt modelId="{EA826710-FB45-4CF1-8848-F1498D67D7CE}" type="parTrans" cxnId="{83D15AE6-FB4F-47E1-829F-85F0666DCC7D}">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FAC8032C-4771-4A82-8DD0-761D518CB100}" type="sibTrans" cxnId="{83D15AE6-FB4F-47E1-829F-85F0666DCC7D}">
      <dgm:prSet/>
      <dgm:spPr/>
      <dgm:t>
        <a:bodyPr/>
        <a:lstStyle/>
        <a:p>
          <a:endParaRPr lang="en-GB" sz="1050">
            <a:latin typeface="Arial" panose="020B0604020202020204" pitchFamily="34" charset="0"/>
            <a:cs typeface="Arial" panose="020B0604020202020204" pitchFamily="34" charset="0"/>
          </a:endParaRPr>
        </a:p>
      </dgm:t>
    </dgm:pt>
    <dgm:pt modelId="{C67EEC5F-9E07-4F84-A00D-675B6835A446}">
      <dgm:prSet phldrT="[Tex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Player move</a:t>
          </a:r>
          <a:endParaRPr lang="en-GB" sz="1050" dirty="0">
            <a:latin typeface="Arial" panose="020B0604020202020204" pitchFamily="34" charset="0"/>
            <a:cs typeface="Arial" panose="020B0604020202020204" pitchFamily="34" charset="0"/>
          </a:endParaRPr>
        </a:p>
      </dgm:t>
    </dgm:pt>
    <dgm:pt modelId="{E0D69384-F2EB-46C6-A85E-6159A4C9CE0A}" type="parTrans" cxnId="{26F5BE2C-50FE-4595-BC1D-B4718396C5B8}">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4D729423-6AAF-405C-9331-533747E17CDD}" type="sibTrans" cxnId="{26F5BE2C-50FE-4595-BC1D-B4718396C5B8}">
      <dgm:prSet/>
      <dgm:spPr/>
      <dgm:t>
        <a:bodyPr/>
        <a:lstStyle/>
        <a:p>
          <a:endParaRPr lang="en-GB" sz="1050">
            <a:latin typeface="Arial" panose="020B0604020202020204" pitchFamily="34" charset="0"/>
            <a:cs typeface="Arial" panose="020B0604020202020204" pitchFamily="34" charset="0"/>
          </a:endParaRPr>
        </a:p>
      </dgm:t>
    </dgm:pt>
    <dgm:pt modelId="{B08709B4-B468-4685-A197-3936BBB6CDE7}">
      <dgm:prSet phldrT="[Tex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Checking if won</a:t>
          </a:r>
          <a:endParaRPr lang="en-GB" sz="1050" dirty="0">
            <a:latin typeface="Arial" panose="020B0604020202020204" pitchFamily="34" charset="0"/>
            <a:cs typeface="Arial" panose="020B0604020202020204" pitchFamily="34" charset="0"/>
          </a:endParaRPr>
        </a:p>
      </dgm:t>
    </dgm:pt>
    <dgm:pt modelId="{0AADC7A8-CE32-4B1E-A7C0-10C5F02E314D}" type="parTrans" cxnId="{063391CC-2EB9-46B6-8F39-E1174AEB598C}">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6D5E6841-4BF7-4D3A-9939-7FB7CE9742C7}" type="sibTrans" cxnId="{063391CC-2EB9-46B6-8F39-E1174AEB598C}">
      <dgm:prSet/>
      <dgm:spPr/>
      <dgm:t>
        <a:bodyPr/>
        <a:lstStyle/>
        <a:p>
          <a:endParaRPr lang="en-GB" sz="1050">
            <a:latin typeface="Arial" panose="020B0604020202020204" pitchFamily="34" charset="0"/>
            <a:cs typeface="Arial" panose="020B0604020202020204" pitchFamily="34" charset="0"/>
          </a:endParaRPr>
        </a:p>
      </dgm:t>
    </dgm:pt>
    <dgm:pt modelId="{AB6A5B30-CF34-4565-BDA5-92EEFD5A48B6}">
      <dgm:prSe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Battleship 1</a:t>
          </a:r>
          <a:endParaRPr lang="en-GB" sz="1050" dirty="0">
            <a:latin typeface="Arial" panose="020B0604020202020204" pitchFamily="34" charset="0"/>
            <a:cs typeface="Arial" panose="020B0604020202020204" pitchFamily="34" charset="0"/>
          </a:endParaRPr>
        </a:p>
      </dgm:t>
    </dgm:pt>
    <dgm:pt modelId="{4F0E8B25-D94B-4E2B-9C9C-012C9A670862}" type="parTrans" cxnId="{DE94F184-927C-411E-8388-36F4B9DF1A63}">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8F33510B-B115-43CC-B177-AE008CFA9EEF}" type="sibTrans" cxnId="{DE94F184-927C-411E-8388-36F4B9DF1A63}">
      <dgm:prSet/>
      <dgm:spPr/>
      <dgm:t>
        <a:bodyPr/>
        <a:lstStyle/>
        <a:p>
          <a:endParaRPr lang="en-GB" sz="1050">
            <a:latin typeface="Arial" panose="020B0604020202020204" pitchFamily="34" charset="0"/>
            <a:cs typeface="Arial" panose="020B0604020202020204" pitchFamily="34" charset="0"/>
          </a:endParaRPr>
        </a:p>
      </dgm:t>
    </dgm:pt>
    <dgm:pt modelId="{C474958E-F07C-4DB9-8A32-319E93506C35}">
      <dgm:prSe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Destroyer 1</a:t>
          </a:r>
          <a:endParaRPr lang="en-GB" sz="1050" dirty="0">
            <a:latin typeface="Arial" panose="020B0604020202020204" pitchFamily="34" charset="0"/>
            <a:cs typeface="Arial" panose="020B0604020202020204" pitchFamily="34" charset="0"/>
          </a:endParaRPr>
        </a:p>
      </dgm:t>
    </dgm:pt>
    <dgm:pt modelId="{C536F144-63A9-4DBC-B363-765FB40710EC}" type="parTrans" cxnId="{38AD50A9-4C3D-4C58-A7A9-568B65C24A71}">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492C7BE0-5BA2-4F0B-9B62-41C80090B7D5}" type="sibTrans" cxnId="{38AD50A9-4C3D-4C58-A7A9-568B65C24A71}">
      <dgm:prSet/>
      <dgm:spPr/>
      <dgm:t>
        <a:bodyPr/>
        <a:lstStyle/>
        <a:p>
          <a:endParaRPr lang="en-GB" sz="1050">
            <a:latin typeface="Arial" panose="020B0604020202020204" pitchFamily="34" charset="0"/>
            <a:cs typeface="Arial" panose="020B0604020202020204" pitchFamily="34" charset="0"/>
          </a:endParaRPr>
        </a:p>
      </dgm:t>
    </dgm:pt>
    <dgm:pt modelId="{FA5F99E0-560F-45CA-A49E-4C4EDC02A08C}">
      <dgm:prSe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Destroyer 2</a:t>
          </a:r>
          <a:endParaRPr lang="en-GB" sz="1050" dirty="0">
            <a:latin typeface="Arial" panose="020B0604020202020204" pitchFamily="34" charset="0"/>
            <a:cs typeface="Arial" panose="020B0604020202020204" pitchFamily="34" charset="0"/>
          </a:endParaRPr>
        </a:p>
      </dgm:t>
    </dgm:pt>
    <dgm:pt modelId="{25B10017-1BE9-4844-8021-67A0C1622C79}" type="parTrans" cxnId="{AD0670DE-705F-4FEC-A6B7-70E27FEE32B0}">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2F06FCB4-A10B-4618-9891-FAF334101776}" type="sibTrans" cxnId="{AD0670DE-705F-4FEC-A6B7-70E27FEE32B0}">
      <dgm:prSet/>
      <dgm:spPr/>
      <dgm:t>
        <a:bodyPr/>
        <a:lstStyle/>
        <a:p>
          <a:endParaRPr lang="en-GB" sz="1050">
            <a:latin typeface="Arial" panose="020B0604020202020204" pitchFamily="34" charset="0"/>
            <a:cs typeface="Arial" panose="020B0604020202020204" pitchFamily="34" charset="0"/>
          </a:endParaRPr>
        </a:p>
      </dgm:t>
    </dgm:pt>
    <dgm:pt modelId="{C91626B0-E88A-4D68-B377-25F0C229D69C}">
      <dgm:prSe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Generate random position</a:t>
          </a:r>
          <a:endParaRPr lang="en-GB" sz="1050" dirty="0">
            <a:latin typeface="Arial" panose="020B0604020202020204" pitchFamily="34" charset="0"/>
            <a:cs typeface="Arial" panose="020B0604020202020204" pitchFamily="34" charset="0"/>
          </a:endParaRPr>
        </a:p>
      </dgm:t>
    </dgm:pt>
    <dgm:pt modelId="{70BDEF35-C089-4634-9169-E1B4696A5882}" type="parTrans" cxnId="{CA39CE95-BA60-4EC0-91BB-E23A49C166EE}">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DF84CF48-ACF7-4FFD-A36A-DF1B103CE136}" type="sibTrans" cxnId="{CA39CE95-BA60-4EC0-91BB-E23A49C166EE}">
      <dgm:prSet/>
      <dgm:spPr/>
      <dgm:t>
        <a:bodyPr/>
        <a:lstStyle/>
        <a:p>
          <a:endParaRPr lang="en-GB" sz="1050">
            <a:latin typeface="Arial" panose="020B0604020202020204" pitchFamily="34" charset="0"/>
            <a:cs typeface="Arial" panose="020B0604020202020204" pitchFamily="34" charset="0"/>
          </a:endParaRPr>
        </a:p>
      </dgm:t>
    </dgm:pt>
    <dgm:pt modelId="{DC01A1EE-E15B-4384-B27A-A866E7444FC7}">
      <dgm:prSe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Check the spaces are free</a:t>
          </a:r>
          <a:endParaRPr lang="en-GB" sz="1050" dirty="0">
            <a:latin typeface="Arial" panose="020B0604020202020204" pitchFamily="34" charset="0"/>
            <a:cs typeface="Arial" panose="020B0604020202020204" pitchFamily="34" charset="0"/>
          </a:endParaRPr>
        </a:p>
      </dgm:t>
    </dgm:pt>
    <dgm:pt modelId="{94EAAD8A-2D0B-4E28-BF4B-4ECB1856FEEA}" type="parTrans" cxnId="{2FA1873E-3318-492B-87B3-303E3E2C95A4}">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A89B24D5-E10A-4BFB-B1A5-4467B72CC76A}" type="sibTrans" cxnId="{2FA1873E-3318-492B-87B3-303E3E2C95A4}">
      <dgm:prSet/>
      <dgm:spPr/>
      <dgm:t>
        <a:bodyPr/>
        <a:lstStyle/>
        <a:p>
          <a:endParaRPr lang="en-GB" sz="1050">
            <a:latin typeface="Arial" panose="020B0604020202020204" pitchFamily="34" charset="0"/>
            <a:cs typeface="Arial" panose="020B0604020202020204" pitchFamily="34" charset="0"/>
          </a:endParaRPr>
        </a:p>
      </dgm:t>
    </dgm:pt>
    <dgm:pt modelId="{783C3BBB-F3DD-44BF-AD84-5CEC5C080BB6}">
      <dgm:prSe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Save ship position</a:t>
          </a:r>
          <a:endParaRPr lang="en-GB" sz="1050" dirty="0">
            <a:latin typeface="Arial" panose="020B0604020202020204" pitchFamily="34" charset="0"/>
            <a:cs typeface="Arial" panose="020B0604020202020204" pitchFamily="34" charset="0"/>
          </a:endParaRPr>
        </a:p>
      </dgm:t>
    </dgm:pt>
    <dgm:pt modelId="{5B520430-EB5C-48F4-97D4-4AC57746F955}" type="parTrans" cxnId="{149B27F5-26D4-46D1-8564-BA727FFDE226}">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12B55BF9-EE7D-4541-8D9F-AEDE60728C63}" type="sibTrans" cxnId="{149B27F5-26D4-46D1-8564-BA727FFDE226}">
      <dgm:prSet/>
      <dgm:spPr/>
      <dgm:t>
        <a:bodyPr/>
        <a:lstStyle/>
        <a:p>
          <a:endParaRPr lang="en-GB" sz="1050">
            <a:latin typeface="Arial" panose="020B0604020202020204" pitchFamily="34" charset="0"/>
            <a:cs typeface="Arial" panose="020B0604020202020204" pitchFamily="34" charset="0"/>
          </a:endParaRPr>
        </a:p>
      </dgm:t>
    </dgm:pt>
    <dgm:pt modelId="{785E676D-44B6-4C5E-AB17-CAFAFB3C0B92}">
      <dgm:prSe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Generate random position</a:t>
          </a:r>
          <a:endParaRPr lang="en-GB" sz="1050" dirty="0">
            <a:latin typeface="Arial" panose="020B0604020202020204" pitchFamily="34" charset="0"/>
            <a:cs typeface="Arial" panose="020B0604020202020204" pitchFamily="34" charset="0"/>
          </a:endParaRPr>
        </a:p>
      </dgm:t>
    </dgm:pt>
    <dgm:pt modelId="{F9C81018-A4AB-413D-89D5-247A1F9E34ED}" type="parTrans" cxnId="{E46294CC-0D95-4E18-A7A9-D0D760456C8C}">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6184D175-26A6-4592-8EF9-BDF606582042}" type="sibTrans" cxnId="{E46294CC-0D95-4E18-A7A9-D0D760456C8C}">
      <dgm:prSet/>
      <dgm:spPr/>
      <dgm:t>
        <a:bodyPr/>
        <a:lstStyle/>
        <a:p>
          <a:endParaRPr lang="en-GB" sz="1050">
            <a:latin typeface="Arial" panose="020B0604020202020204" pitchFamily="34" charset="0"/>
            <a:cs typeface="Arial" panose="020B0604020202020204" pitchFamily="34" charset="0"/>
          </a:endParaRPr>
        </a:p>
      </dgm:t>
    </dgm:pt>
    <dgm:pt modelId="{E993E390-8880-4709-9818-1DC8EA9BA0D1}">
      <dgm:prSe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Check the spaces are free</a:t>
          </a:r>
          <a:endParaRPr lang="en-GB" sz="1050" dirty="0">
            <a:latin typeface="Arial" panose="020B0604020202020204" pitchFamily="34" charset="0"/>
            <a:cs typeface="Arial" panose="020B0604020202020204" pitchFamily="34" charset="0"/>
          </a:endParaRPr>
        </a:p>
      </dgm:t>
    </dgm:pt>
    <dgm:pt modelId="{AFC2A5A4-913E-49A4-94E1-D2F058FC5FD2}" type="parTrans" cxnId="{AE65A3FA-201C-41FD-B91A-B62A64C2B8AF}">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213161DF-DAD4-4983-8DA7-771A615F6638}" type="sibTrans" cxnId="{AE65A3FA-201C-41FD-B91A-B62A64C2B8AF}">
      <dgm:prSet/>
      <dgm:spPr/>
      <dgm:t>
        <a:bodyPr/>
        <a:lstStyle/>
        <a:p>
          <a:endParaRPr lang="en-GB" sz="1050">
            <a:latin typeface="Arial" panose="020B0604020202020204" pitchFamily="34" charset="0"/>
            <a:cs typeface="Arial" panose="020B0604020202020204" pitchFamily="34" charset="0"/>
          </a:endParaRPr>
        </a:p>
      </dgm:t>
    </dgm:pt>
    <dgm:pt modelId="{E167EB17-C5BD-4DCB-AAFC-7B32FBADAFD1}">
      <dgm:prSe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Save ship position</a:t>
          </a:r>
          <a:endParaRPr lang="en-GB" sz="1050" dirty="0">
            <a:latin typeface="Arial" panose="020B0604020202020204" pitchFamily="34" charset="0"/>
            <a:cs typeface="Arial" panose="020B0604020202020204" pitchFamily="34" charset="0"/>
          </a:endParaRPr>
        </a:p>
      </dgm:t>
    </dgm:pt>
    <dgm:pt modelId="{34B5B91E-B4E1-4ADA-903F-074E9C852200}" type="parTrans" cxnId="{0412BCED-53C1-401E-88BE-5CB51BEA7A03}">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FBE29772-A623-4FCD-8372-13A27FB9B42C}" type="sibTrans" cxnId="{0412BCED-53C1-401E-88BE-5CB51BEA7A03}">
      <dgm:prSet/>
      <dgm:spPr/>
      <dgm:t>
        <a:bodyPr/>
        <a:lstStyle/>
        <a:p>
          <a:endParaRPr lang="en-GB" sz="1050">
            <a:latin typeface="Arial" panose="020B0604020202020204" pitchFamily="34" charset="0"/>
            <a:cs typeface="Arial" panose="020B0604020202020204" pitchFamily="34" charset="0"/>
          </a:endParaRPr>
        </a:p>
      </dgm:t>
    </dgm:pt>
    <dgm:pt modelId="{2AF77043-A529-4C45-BA05-0CD81795B151}">
      <dgm:prSe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Generate random position</a:t>
          </a:r>
          <a:endParaRPr lang="en-GB" sz="1050" dirty="0">
            <a:latin typeface="Arial" panose="020B0604020202020204" pitchFamily="34" charset="0"/>
            <a:cs typeface="Arial" panose="020B0604020202020204" pitchFamily="34" charset="0"/>
          </a:endParaRPr>
        </a:p>
      </dgm:t>
    </dgm:pt>
    <dgm:pt modelId="{7A10543B-C2B1-4BBD-8B4F-F39245D726CB}" type="parTrans" cxnId="{3955DC77-58C8-4758-93D5-4B031714366F}">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C7A4AB96-370E-40C4-95DB-561BAF3DFF6A}" type="sibTrans" cxnId="{3955DC77-58C8-4758-93D5-4B031714366F}">
      <dgm:prSet/>
      <dgm:spPr/>
      <dgm:t>
        <a:bodyPr/>
        <a:lstStyle/>
        <a:p>
          <a:endParaRPr lang="en-GB" sz="1050">
            <a:latin typeface="Arial" panose="020B0604020202020204" pitchFamily="34" charset="0"/>
            <a:cs typeface="Arial" panose="020B0604020202020204" pitchFamily="34" charset="0"/>
          </a:endParaRPr>
        </a:p>
      </dgm:t>
    </dgm:pt>
    <dgm:pt modelId="{BA600FF5-A560-413F-A088-08A1B6466B2F}">
      <dgm:prSe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Check the spaces are free</a:t>
          </a:r>
          <a:endParaRPr lang="en-GB" sz="1050" dirty="0">
            <a:latin typeface="Arial" panose="020B0604020202020204" pitchFamily="34" charset="0"/>
            <a:cs typeface="Arial" panose="020B0604020202020204" pitchFamily="34" charset="0"/>
          </a:endParaRPr>
        </a:p>
      </dgm:t>
    </dgm:pt>
    <dgm:pt modelId="{4E1D85D0-8D36-483D-988D-3D9A77366B22}" type="parTrans" cxnId="{C016A55D-B4BF-4F2F-998E-C2731876DE2B}">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F414A1CD-ADF7-4266-9D90-C0CDF2343924}" type="sibTrans" cxnId="{C016A55D-B4BF-4F2F-998E-C2731876DE2B}">
      <dgm:prSet/>
      <dgm:spPr/>
      <dgm:t>
        <a:bodyPr/>
        <a:lstStyle/>
        <a:p>
          <a:endParaRPr lang="en-GB" sz="1050">
            <a:latin typeface="Arial" panose="020B0604020202020204" pitchFamily="34" charset="0"/>
            <a:cs typeface="Arial" panose="020B0604020202020204" pitchFamily="34" charset="0"/>
          </a:endParaRPr>
        </a:p>
      </dgm:t>
    </dgm:pt>
    <dgm:pt modelId="{3EDF8929-B645-42B8-A80F-8EFF631CD547}">
      <dgm:prSe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Save ship position</a:t>
          </a:r>
          <a:endParaRPr lang="en-GB" sz="1050" dirty="0">
            <a:latin typeface="Arial" panose="020B0604020202020204" pitchFamily="34" charset="0"/>
            <a:cs typeface="Arial" panose="020B0604020202020204" pitchFamily="34" charset="0"/>
          </a:endParaRPr>
        </a:p>
      </dgm:t>
    </dgm:pt>
    <dgm:pt modelId="{E94CE691-4B46-4AFC-96B9-AF862CE5E6DD}" type="parTrans" cxnId="{1ABA435C-82C5-4205-B138-4CC3199D760D}">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7A38A42E-E806-4A26-8CC8-56EF1C42D8E7}" type="sibTrans" cxnId="{1ABA435C-82C5-4205-B138-4CC3199D760D}">
      <dgm:prSet/>
      <dgm:spPr/>
      <dgm:t>
        <a:bodyPr/>
        <a:lstStyle/>
        <a:p>
          <a:endParaRPr lang="en-GB" sz="1050">
            <a:latin typeface="Arial" panose="020B0604020202020204" pitchFamily="34" charset="0"/>
            <a:cs typeface="Arial" panose="020B0604020202020204" pitchFamily="34" charset="0"/>
          </a:endParaRPr>
        </a:p>
      </dgm:t>
    </dgm:pt>
    <dgm:pt modelId="{87B22D41-6940-4406-8E0A-E27E73171014}" type="pres">
      <dgm:prSet presAssocID="{EF20E8E4-1F50-4F12-8545-85AC1C4028C5}" presName="hierChild1" presStyleCnt="0">
        <dgm:presLayoutVars>
          <dgm:orgChart val="1"/>
          <dgm:chPref val="1"/>
          <dgm:dir/>
          <dgm:animOne val="branch"/>
          <dgm:animLvl val="lvl"/>
          <dgm:resizeHandles/>
        </dgm:presLayoutVars>
      </dgm:prSet>
      <dgm:spPr/>
      <dgm:t>
        <a:bodyPr/>
        <a:lstStyle/>
        <a:p>
          <a:endParaRPr lang="en-GB"/>
        </a:p>
      </dgm:t>
    </dgm:pt>
    <dgm:pt modelId="{0BCB568F-CE0C-4203-B41E-DBBDB492041A}" type="pres">
      <dgm:prSet presAssocID="{37AA19A1-51D3-4D82-BD79-2A21CD9363E5}" presName="hierRoot1" presStyleCnt="0">
        <dgm:presLayoutVars>
          <dgm:hierBranch val="init"/>
        </dgm:presLayoutVars>
      </dgm:prSet>
      <dgm:spPr/>
    </dgm:pt>
    <dgm:pt modelId="{B2D50708-829A-4CB6-B736-E2B4DD99125A}" type="pres">
      <dgm:prSet presAssocID="{37AA19A1-51D3-4D82-BD79-2A21CD9363E5}" presName="rootComposite1" presStyleCnt="0"/>
      <dgm:spPr/>
    </dgm:pt>
    <dgm:pt modelId="{8CB56FC4-23B3-43AC-B1C6-DA4C0B90114B}" type="pres">
      <dgm:prSet presAssocID="{37AA19A1-51D3-4D82-BD79-2A21CD9363E5}" presName="rootText1" presStyleLbl="node0" presStyleIdx="0" presStyleCnt="1">
        <dgm:presLayoutVars>
          <dgm:chPref val="3"/>
        </dgm:presLayoutVars>
      </dgm:prSet>
      <dgm:spPr/>
      <dgm:t>
        <a:bodyPr/>
        <a:lstStyle/>
        <a:p>
          <a:endParaRPr lang="en-GB"/>
        </a:p>
      </dgm:t>
    </dgm:pt>
    <dgm:pt modelId="{46D56115-95F7-4854-B0BA-1ECCB14D587F}" type="pres">
      <dgm:prSet presAssocID="{37AA19A1-51D3-4D82-BD79-2A21CD9363E5}" presName="rootConnector1" presStyleLbl="node1" presStyleIdx="0" presStyleCnt="0"/>
      <dgm:spPr/>
      <dgm:t>
        <a:bodyPr/>
        <a:lstStyle/>
        <a:p>
          <a:endParaRPr lang="en-GB"/>
        </a:p>
      </dgm:t>
    </dgm:pt>
    <dgm:pt modelId="{20B7FBC4-3FB5-44D2-BE40-6DAC80FAA722}" type="pres">
      <dgm:prSet presAssocID="{37AA19A1-51D3-4D82-BD79-2A21CD9363E5}" presName="hierChild2" presStyleCnt="0"/>
      <dgm:spPr/>
    </dgm:pt>
    <dgm:pt modelId="{FEB9A59C-7336-4F99-A343-9CE860BDFD10}" type="pres">
      <dgm:prSet presAssocID="{EA826710-FB45-4CF1-8848-F1498D67D7CE}" presName="Name37" presStyleLbl="parChTrans1D2" presStyleIdx="0" presStyleCnt="3"/>
      <dgm:spPr/>
      <dgm:t>
        <a:bodyPr/>
        <a:lstStyle/>
        <a:p>
          <a:endParaRPr lang="en-GB"/>
        </a:p>
      </dgm:t>
    </dgm:pt>
    <dgm:pt modelId="{F4767087-E78F-415A-9E09-F8E814A92EAB}" type="pres">
      <dgm:prSet presAssocID="{D878FE40-8E77-450F-82E4-E6630A047F7A}" presName="hierRoot2" presStyleCnt="0">
        <dgm:presLayoutVars>
          <dgm:hierBranch/>
        </dgm:presLayoutVars>
      </dgm:prSet>
      <dgm:spPr/>
    </dgm:pt>
    <dgm:pt modelId="{25F33235-3462-4409-B2F8-F123A38A5D8D}" type="pres">
      <dgm:prSet presAssocID="{D878FE40-8E77-450F-82E4-E6630A047F7A}" presName="rootComposite" presStyleCnt="0"/>
      <dgm:spPr/>
    </dgm:pt>
    <dgm:pt modelId="{4051997F-4258-41EA-8367-F1D42B2B3F77}" type="pres">
      <dgm:prSet presAssocID="{D878FE40-8E77-450F-82E4-E6630A047F7A}" presName="rootText" presStyleLbl="node2" presStyleIdx="0" presStyleCnt="3">
        <dgm:presLayoutVars>
          <dgm:chPref val="3"/>
        </dgm:presLayoutVars>
      </dgm:prSet>
      <dgm:spPr/>
      <dgm:t>
        <a:bodyPr/>
        <a:lstStyle/>
        <a:p>
          <a:endParaRPr lang="en-GB"/>
        </a:p>
      </dgm:t>
    </dgm:pt>
    <dgm:pt modelId="{9DD222FE-CD1B-4837-8062-09E475F5DEA6}" type="pres">
      <dgm:prSet presAssocID="{D878FE40-8E77-450F-82E4-E6630A047F7A}" presName="rootConnector" presStyleLbl="node2" presStyleIdx="0" presStyleCnt="3"/>
      <dgm:spPr/>
      <dgm:t>
        <a:bodyPr/>
        <a:lstStyle/>
        <a:p>
          <a:endParaRPr lang="en-GB"/>
        </a:p>
      </dgm:t>
    </dgm:pt>
    <dgm:pt modelId="{AF54ED48-880F-4CA0-966A-5FD9768AA8B7}" type="pres">
      <dgm:prSet presAssocID="{D878FE40-8E77-450F-82E4-E6630A047F7A}" presName="hierChild4" presStyleCnt="0"/>
      <dgm:spPr/>
    </dgm:pt>
    <dgm:pt modelId="{D3A27056-02D1-4FC6-A0FE-7F483709065B}" type="pres">
      <dgm:prSet presAssocID="{4F0E8B25-D94B-4E2B-9C9C-012C9A670862}" presName="Name35" presStyleLbl="parChTrans1D3" presStyleIdx="0" presStyleCnt="3"/>
      <dgm:spPr/>
      <dgm:t>
        <a:bodyPr/>
        <a:lstStyle/>
        <a:p>
          <a:endParaRPr lang="en-GB"/>
        </a:p>
      </dgm:t>
    </dgm:pt>
    <dgm:pt modelId="{197CA140-75E6-42DF-842A-B10DCE21E934}" type="pres">
      <dgm:prSet presAssocID="{AB6A5B30-CF34-4565-BDA5-92EEFD5A48B6}" presName="hierRoot2" presStyleCnt="0">
        <dgm:presLayoutVars>
          <dgm:hierBranch val="init"/>
        </dgm:presLayoutVars>
      </dgm:prSet>
      <dgm:spPr/>
    </dgm:pt>
    <dgm:pt modelId="{1B414F70-94B8-4A1A-A8AB-980051FA426D}" type="pres">
      <dgm:prSet presAssocID="{AB6A5B30-CF34-4565-BDA5-92EEFD5A48B6}" presName="rootComposite" presStyleCnt="0"/>
      <dgm:spPr/>
    </dgm:pt>
    <dgm:pt modelId="{6A895335-7235-4430-A5DD-71C58F810DEA}" type="pres">
      <dgm:prSet presAssocID="{AB6A5B30-CF34-4565-BDA5-92EEFD5A48B6}" presName="rootText" presStyleLbl="node3" presStyleIdx="0" presStyleCnt="3">
        <dgm:presLayoutVars>
          <dgm:chPref val="3"/>
        </dgm:presLayoutVars>
      </dgm:prSet>
      <dgm:spPr/>
      <dgm:t>
        <a:bodyPr/>
        <a:lstStyle/>
        <a:p>
          <a:endParaRPr lang="en-GB"/>
        </a:p>
      </dgm:t>
    </dgm:pt>
    <dgm:pt modelId="{BFABA9AE-BDB3-414E-8279-C577F8FDB14B}" type="pres">
      <dgm:prSet presAssocID="{AB6A5B30-CF34-4565-BDA5-92EEFD5A48B6}" presName="rootConnector" presStyleLbl="node3" presStyleIdx="0" presStyleCnt="3"/>
      <dgm:spPr/>
      <dgm:t>
        <a:bodyPr/>
        <a:lstStyle/>
        <a:p>
          <a:endParaRPr lang="en-GB"/>
        </a:p>
      </dgm:t>
    </dgm:pt>
    <dgm:pt modelId="{C7666A99-432A-4837-A954-09E72DA479A8}" type="pres">
      <dgm:prSet presAssocID="{AB6A5B30-CF34-4565-BDA5-92EEFD5A48B6}" presName="hierChild4" presStyleCnt="0"/>
      <dgm:spPr/>
    </dgm:pt>
    <dgm:pt modelId="{9ECF8A62-3CAB-4A2F-AA20-D2B6010A378C}" type="pres">
      <dgm:prSet presAssocID="{70BDEF35-C089-4634-9169-E1B4696A5882}" presName="Name37" presStyleLbl="parChTrans1D4" presStyleIdx="0" presStyleCnt="9"/>
      <dgm:spPr/>
      <dgm:t>
        <a:bodyPr/>
        <a:lstStyle/>
        <a:p>
          <a:endParaRPr lang="en-GB"/>
        </a:p>
      </dgm:t>
    </dgm:pt>
    <dgm:pt modelId="{0E87CF67-B4C3-4568-8A12-9C8778E00D9F}" type="pres">
      <dgm:prSet presAssocID="{C91626B0-E88A-4D68-B377-25F0C229D69C}" presName="hierRoot2" presStyleCnt="0">
        <dgm:presLayoutVars>
          <dgm:hierBranch val="init"/>
        </dgm:presLayoutVars>
      </dgm:prSet>
      <dgm:spPr/>
    </dgm:pt>
    <dgm:pt modelId="{80EB8C9D-8174-4D10-B45D-27307DB97085}" type="pres">
      <dgm:prSet presAssocID="{C91626B0-E88A-4D68-B377-25F0C229D69C}" presName="rootComposite" presStyleCnt="0"/>
      <dgm:spPr/>
    </dgm:pt>
    <dgm:pt modelId="{F292E074-1235-4DF4-99FE-03C8031AFB8E}" type="pres">
      <dgm:prSet presAssocID="{C91626B0-E88A-4D68-B377-25F0C229D69C}" presName="rootText" presStyleLbl="node4" presStyleIdx="0" presStyleCnt="9">
        <dgm:presLayoutVars>
          <dgm:chPref val="3"/>
        </dgm:presLayoutVars>
      </dgm:prSet>
      <dgm:spPr/>
      <dgm:t>
        <a:bodyPr/>
        <a:lstStyle/>
        <a:p>
          <a:endParaRPr lang="en-GB"/>
        </a:p>
      </dgm:t>
    </dgm:pt>
    <dgm:pt modelId="{0463F4CB-A2C4-44BA-A7A5-E7E538AF0B20}" type="pres">
      <dgm:prSet presAssocID="{C91626B0-E88A-4D68-B377-25F0C229D69C}" presName="rootConnector" presStyleLbl="node4" presStyleIdx="0" presStyleCnt="9"/>
      <dgm:spPr/>
      <dgm:t>
        <a:bodyPr/>
        <a:lstStyle/>
        <a:p>
          <a:endParaRPr lang="en-GB"/>
        </a:p>
      </dgm:t>
    </dgm:pt>
    <dgm:pt modelId="{7619C95A-2BD2-4C7A-A628-BFB8E6458E98}" type="pres">
      <dgm:prSet presAssocID="{C91626B0-E88A-4D68-B377-25F0C229D69C}" presName="hierChild4" presStyleCnt="0"/>
      <dgm:spPr/>
    </dgm:pt>
    <dgm:pt modelId="{8B2C4C44-FD31-4921-BCBE-D35CFB7114E7}" type="pres">
      <dgm:prSet presAssocID="{C91626B0-E88A-4D68-B377-25F0C229D69C}" presName="hierChild5" presStyleCnt="0"/>
      <dgm:spPr/>
    </dgm:pt>
    <dgm:pt modelId="{A3AD6343-FDB0-4F33-A127-EB83E5B58F97}" type="pres">
      <dgm:prSet presAssocID="{94EAAD8A-2D0B-4E28-BF4B-4ECB1856FEEA}" presName="Name37" presStyleLbl="parChTrans1D4" presStyleIdx="1" presStyleCnt="9"/>
      <dgm:spPr/>
      <dgm:t>
        <a:bodyPr/>
        <a:lstStyle/>
        <a:p>
          <a:endParaRPr lang="en-GB"/>
        </a:p>
      </dgm:t>
    </dgm:pt>
    <dgm:pt modelId="{E91B1F55-EC2C-4EB4-B884-48918305F9A4}" type="pres">
      <dgm:prSet presAssocID="{DC01A1EE-E15B-4384-B27A-A866E7444FC7}" presName="hierRoot2" presStyleCnt="0">
        <dgm:presLayoutVars>
          <dgm:hierBranch val="init"/>
        </dgm:presLayoutVars>
      </dgm:prSet>
      <dgm:spPr/>
    </dgm:pt>
    <dgm:pt modelId="{50A9B1DA-B9B1-4244-87E9-CC609E54D37D}" type="pres">
      <dgm:prSet presAssocID="{DC01A1EE-E15B-4384-B27A-A866E7444FC7}" presName="rootComposite" presStyleCnt="0"/>
      <dgm:spPr/>
    </dgm:pt>
    <dgm:pt modelId="{8DE37687-B4DE-4726-A961-0A4D8AA2C143}" type="pres">
      <dgm:prSet presAssocID="{DC01A1EE-E15B-4384-B27A-A866E7444FC7}" presName="rootText" presStyleLbl="node4" presStyleIdx="1" presStyleCnt="9">
        <dgm:presLayoutVars>
          <dgm:chPref val="3"/>
        </dgm:presLayoutVars>
      </dgm:prSet>
      <dgm:spPr/>
      <dgm:t>
        <a:bodyPr/>
        <a:lstStyle/>
        <a:p>
          <a:endParaRPr lang="en-GB"/>
        </a:p>
      </dgm:t>
    </dgm:pt>
    <dgm:pt modelId="{2AA83E9A-AFAE-4EEB-800C-493E0705BFFF}" type="pres">
      <dgm:prSet presAssocID="{DC01A1EE-E15B-4384-B27A-A866E7444FC7}" presName="rootConnector" presStyleLbl="node4" presStyleIdx="1" presStyleCnt="9"/>
      <dgm:spPr/>
      <dgm:t>
        <a:bodyPr/>
        <a:lstStyle/>
        <a:p>
          <a:endParaRPr lang="en-GB"/>
        </a:p>
      </dgm:t>
    </dgm:pt>
    <dgm:pt modelId="{27C0850E-9C4E-4745-9C41-0C978B49397D}" type="pres">
      <dgm:prSet presAssocID="{DC01A1EE-E15B-4384-B27A-A866E7444FC7}" presName="hierChild4" presStyleCnt="0"/>
      <dgm:spPr/>
    </dgm:pt>
    <dgm:pt modelId="{F722F928-1100-4544-8C5B-A70420AEB52B}" type="pres">
      <dgm:prSet presAssocID="{DC01A1EE-E15B-4384-B27A-A866E7444FC7}" presName="hierChild5" presStyleCnt="0"/>
      <dgm:spPr/>
    </dgm:pt>
    <dgm:pt modelId="{337C835B-891D-4886-A7A5-497688AEE56A}" type="pres">
      <dgm:prSet presAssocID="{5B520430-EB5C-48F4-97D4-4AC57746F955}" presName="Name37" presStyleLbl="parChTrans1D4" presStyleIdx="2" presStyleCnt="9"/>
      <dgm:spPr/>
      <dgm:t>
        <a:bodyPr/>
        <a:lstStyle/>
        <a:p>
          <a:endParaRPr lang="en-GB"/>
        </a:p>
      </dgm:t>
    </dgm:pt>
    <dgm:pt modelId="{CA39A216-A5FA-4A18-B2BC-6C868E3048D2}" type="pres">
      <dgm:prSet presAssocID="{783C3BBB-F3DD-44BF-AD84-5CEC5C080BB6}" presName="hierRoot2" presStyleCnt="0">
        <dgm:presLayoutVars>
          <dgm:hierBranch val="init"/>
        </dgm:presLayoutVars>
      </dgm:prSet>
      <dgm:spPr/>
    </dgm:pt>
    <dgm:pt modelId="{6439891D-0D44-49C9-B276-AC3FCF3CCFBD}" type="pres">
      <dgm:prSet presAssocID="{783C3BBB-F3DD-44BF-AD84-5CEC5C080BB6}" presName="rootComposite" presStyleCnt="0"/>
      <dgm:spPr/>
    </dgm:pt>
    <dgm:pt modelId="{97162DE8-350C-49F6-85C1-D44DA700ED59}" type="pres">
      <dgm:prSet presAssocID="{783C3BBB-F3DD-44BF-AD84-5CEC5C080BB6}" presName="rootText" presStyleLbl="node4" presStyleIdx="2" presStyleCnt="9">
        <dgm:presLayoutVars>
          <dgm:chPref val="3"/>
        </dgm:presLayoutVars>
      </dgm:prSet>
      <dgm:spPr/>
      <dgm:t>
        <a:bodyPr/>
        <a:lstStyle/>
        <a:p>
          <a:endParaRPr lang="en-GB"/>
        </a:p>
      </dgm:t>
    </dgm:pt>
    <dgm:pt modelId="{E32E9D81-A812-4882-9371-78D2E913C6A7}" type="pres">
      <dgm:prSet presAssocID="{783C3BBB-F3DD-44BF-AD84-5CEC5C080BB6}" presName="rootConnector" presStyleLbl="node4" presStyleIdx="2" presStyleCnt="9"/>
      <dgm:spPr/>
      <dgm:t>
        <a:bodyPr/>
        <a:lstStyle/>
        <a:p>
          <a:endParaRPr lang="en-GB"/>
        </a:p>
      </dgm:t>
    </dgm:pt>
    <dgm:pt modelId="{A712151B-5AD5-4DF1-9CDB-4A2C6429FA6A}" type="pres">
      <dgm:prSet presAssocID="{783C3BBB-F3DD-44BF-AD84-5CEC5C080BB6}" presName="hierChild4" presStyleCnt="0"/>
      <dgm:spPr/>
    </dgm:pt>
    <dgm:pt modelId="{B2E354FC-9760-417C-8D02-1E156B7A2C67}" type="pres">
      <dgm:prSet presAssocID="{783C3BBB-F3DD-44BF-AD84-5CEC5C080BB6}" presName="hierChild5" presStyleCnt="0"/>
      <dgm:spPr/>
    </dgm:pt>
    <dgm:pt modelId="{40DFFF48-07D9-4BA9-A246-15DED87F8FA8}" type="pres">
      <dgm:prSet presAssocID="{AB6A5B30-CF34-4565-BDA5-92EEFD5A48B6}" presName="hierChild5" presStyleCnt="0"/>
      <dgm:spPr/>
    </dgm:pt>
    <dgm:pt modelId="{A4119521-8DCC-4BDD-83AC-2F902AB617C9}" type="pres">
      <dgm:prSet presAssocID="{C536F144-63A9-4DBC-B363-765FB40710EC}" presName="Name35" presStyleLbl="parChTrans1D3" presStyleIdx="1" presStyleCnt="3"/>
      <dgm:spPr/>
      <dgm:t>
        <a:bodyPr/>
        <a:lstStyle/>
        <a:p>
          <a:endParaRPr lang="en-GB"/>
        </a:p>
      </dgm:t>
    </dgm:pt>
    <dgm:pt modelId="{90FCFE11-F855-4824-A14D-79B0DA032D09}" type="pres">
      <dgm:prSet presAssocID="{C474958E-F07C-4DB9-8A32-319E93506C35}" presName="hierRoot2" presStyleCnt="0">
        <dgm:presLayoutVars>
          <dgm:hierBranch val="init"/>
        </dgm:presLayoutVars>
      </dgm:prSet>
      <dgm:spPr/>
    </dgm:pt>
    <dgm:pt modelId="{54C1F64C-3ABA-4215-B719-A1DF905435A5}" type="pres">
      <dgm:prSet presAssocID="{C474958E-F07C-4DB9-8A32-319E93506C35}" presName="rootComposite" presStyleCnt="0"/>
      <dgm:spPr/>
    </dgm:pt>
    <dgm:pt modelId="{BCA21510-7873-4A0A-AF38-87EBFFD80141}" type="pres">
      <dgm:prSet presAssocID="{C474958E-F07C-4DB9-8A32-319E93506C35}" presName="rootText" presStyleLbl="node3" presStyleIdx="1" presStyleCnt="3">
        <dgm:presLayoutVars>
          <dgm:chPref val="3"/>
        </dgm:presLayoutVars>
      </dgm:prSet>
      <dgm:spPr/>
      <dgm:t>
        <a:bodyPr/>
        <a:lstStyle/>
        <a:p>
          <a:endParaRPr lang="en-GB"/>
        </a:p>
      </dgm:t>
    </dgm:pt>
    <dgm:pt modelId="{7FFAF20B-7127-4296-A22E-FA74A844F7C5}" type="pres">
      <dgm:prSet presAssocID="{C474958E-F07C-4DB9-8A32-319E93506C35}" presName="rootConnector" presStyleLbl="node3" presStyleIdx="1" presStyleCnt="3"/>
      <dgm:spPr/>
      <dgm:t>
        <a:bodyPr/>
        <a:lstStyle/>
        <a:p>
          <a:endParaRPr lang="en-GB"/>
        </a:p>
      </dgm:t>
    </dgm:pt>
    <dgm:pt modelId="{46DF27E5-E7F0-4D0C-9F08-6A4A3B011615}" type="pres">
      <dgm:prSet presAssocID="{C474958E-F07C-4DB9-8A32-319E93506C35}" presName="hierChild4" presStyleCnt="0"/>
      <dgm:spPr/>
    </dgm:pt>
    <dgm:pt modelId="{0035C68C-AB0F-489E-B8EB-1D6B3DC23EDB}" type="pres">
      <dgm:prSet presAssocID="{F9C81018-A4AB-413D-89D5-247A1F9E34ED}" presName="Name37" presStyleLbl="parChTrans1D4" presStyleIdx="3" presStyleCnt="9"/>
      <dgm:spPr/>
      <dgm:t>
        <a:bodyPr/>
        <a:lstStyle/>
        <a:p>
          <a:endParaRPr lang="en-GB"/>
        </a:p>
      </dgm:t>
    </dgm:pt>
    <dgm:pt modelId="{D09B68EF-6CC1-4A6E-80D3-E892EB893AD8}" type="pres">
      <dgm:prSet presAssocID="{785E676D-44B6-4C5E-AB17-CAFAFB3C0B92}" presName="hierRoot2" presStyleCnt="0">
        <dgm:presLayoutVars>
          <dgm:hierBranch val="init"/>
        </dgm:presLayoutVars>
      </dgm:prSet>
      <dgm:spPr/>
    </dgm:pt>
    <dgm:pt modelId="{1AB22B99-1CD2-40A1-BE54-A4DC2C1D541A}" type="pres">
      <dgm:prSet presAssocID="{785E676D-44B6-4C5E-AB17-CAFAFB3C0B92}" presName="rootComposite" presStyleCnt="0"/>
      <dgm:spPr/>
    </dgm:pt>
    <dgm:pt modelId="{38F0B2C9-3720-4CCF-B9F8-D8916A2EAA9F}" type="pres">
      <dgm:prSet presAssocID="{785E676D-44B6-4C5E-AB17-CAFAFB3C0B92}" presName="rootText" presStyleLbl="node4" presStyleIdx="3" presStyleCnt="9">
        <dgm:presLayoutVars>
          <dgm:chPref val="3"/>
        </dgm:presLayoutVars>
      </dgm:prSet>
      <dgm:spPr/>
      <dgm:t>
        <a:bodyPr/>
        <a:lstStyle/>
        <a:p>
          <a:endParaRPr lang="en-GB"/>
        </a:p>
      </dgm:t>
    </dgm:pt>
    <dgm:pt modelId="{81447DE6-F4F8-4424-AE28-A71C5F47AE12}" type="pres">
      <dgm:prSet presAssocID="{785E676D-44B6-4C5E-AB17-CAFAFB3C0B92}" presName="rootConnector" presStyleLbl="node4" presStyleIdx="3" presStyleCnt="9"/>
      <dgm:spPr/>
      <dgm:t>
        <a:bodyPr/>
        <a:lstStyle/>
        <a:p>
          <a:endParaRPr lang="en-GB"/>
        </a:p>
      </dgm:t>
    </dgm:pt>
    <dgm:pt modelId="{9A7E37D2-56A6-4CB9-B150-12074BCB7801}" type="pres">
      <dgm:prSet presAssocID="{785E676D-44B6-4C5E-AB17-CAFAFB3C0B92}" presName="hierChild4" presStyleCnt="0"/>
      <dgm:spPr/>
    </dgm:pt>
    <dgm:pt modelId="{2523B9BC-4D05-4531-9010-8243923DB41D}" type="pres">
      <dgm:prSet presAssocID="{785E676D-44B6-4C5E-AB17-CAFAFB3C0B92}" presName="hierChild5" presStyleCnt="0"/>
      <dgm:spPr/>
    </dgm:pt>
    <dgm:pt modelId="{087902EE-29CE-4407-9045-0369FCA2C85B}" type="pres">
      <dgm:prSet presAssocID="{AFC2A5A4-913E-49A4-94E1-D2F058FC5FD2}" presName="Name37" presStyleLbl="parChTrans1D4" presStyleIdx="4" presStyleCnt="9"/>
      <dgm:spPr/>
      <dgm:t>
        <a:bodyPr/>
        <a:lstStyle/>
        <a:p>
          <a:endParaRPr lang="en-GB"/>
        </a:p>
      </dgm:t>
    </dgm:pt>
    <dgm:pt modelId="{8DCA64F7-1017-4CD8-85DB-0F1CEB076587}" type="pres">
      <dgm:prSet presAssocID="{E993E390-8880-4709-9818-1DC8EA9BA0D1}" presName="hierRoot2" presStyleCnt="0">
        <dgm:presLayoutVars>
          <dgm:hierBranch val="init"/>
        </dgm:presLayoutVars>
      </dgm:prSet>
      <dgm:spPr/>
    </dgm:pt>
    <dgm:pt modelId="{69AE80BF-F578-4539-B257-B78C4EEF9570}" type="pres">
      <dgm:prSet presAssocID="{E993E390-8880-4709-9818-1DC8EA9BA0D1}" presName="rootComposite" presStyleCnt="0"/>
      <dgm:spPr/>
    </dgm:pt>
    <dgm:pt modelId="{6F297E95-C5B1-4768-A9CD-A9A0B408102B}" type="pres">
      <dgm:prSet presAssocID="{E993E390-8880-4709-9818-1DC8EA9BA0D1}" presName="rootText" presStyleLbl="node4" presStyleIdx="4" presStyleCnt="9">
        <dgm:presLayoutVars>
          <dgm:chPref val="3"/>
        </dgm:presLayoutVars>
      </dgm:prSet>
      <dgm:spPr/>
      <dgm:t>
        <a:bodyPr/>
        <a:lstStyle/>
        <a:p>
          <a:endParaRPr lang="en-GB"/>
        </a:p>
      </dgm:t>
    </dgm:pt>
    <dgm:pt modelId="{6C2FA736-293B-41ED-A776-09E0E3DEC1B7}" type="pres">
      <dgm:prSet presAssocID="{E993E390-8880-4709-9818-1DC8EA9BA0D1}" presName="rootConnector" presStyleLbl="node4" presStyleIdx="4" presStyleCnt="9"/>
      <dgm:spPr/>
      <dgm:t>
        <a:bodyPr/>
        <a:lstStyle/>
        <a:p>
          <a:endParaRPr lang="en-GB"/>
        </a:p>
      </dgm:t>
    </dgm:pt>
    <dgm:pt modelId="{6FBB6ABD-A91F-4F46-AF7C-DD9F5227413C}" type="pres">
      <dgm:prSet presAssocID="{E993E390-8880-4709-9818-1DC8EA9BA0D1}" presName="hierChild4" presStyleCnt="0"/>
      <dgm:spPr/>
    </dgm:pt>
    <dgm:pt modelId="{6507DF1C-886F-4BF3-B6A4-289ACAC587B1}" type="pres">
      <dgm:prSet presAssocID="{E993E390-8880-4709-9818-1DC8EA9BA0D1}" presName="hierChild5" presStyleCnt="0"/>
      <dgm:spPr/>
    </dgm:pt>
    <dgm:pt modelId="{7F0A0D18-9A89-47C3-A58A-89ED3FC13ED6}" type="pres">
      <dgm:prSet presAssocID="{34B5B91E-B4E1-4ADA-903F-074E9C852200}" presName="Name37" presStyleLbl="parChTrans1D4" presStyleIdx="5" presStyleCnt="9"/>
      <dgm:spPr/>
      <dgm:t>
        <a:bodyPr/>
        <a:lstStyle/>
        <a:p>
          <a:endParaRPr lang="en-GB"/>
        </a:p>
      </dgm:t>
    </dgm:pt>
    <dgm:pt modelId="{6605EE67-37F6-4C9B-B27A-1409408279F3}" type="pres">
      <dgm:prSet presAssocID="{E167EB17-C5BD-4DCB-AAFC-7B32FBADAFD1}" presName="hierRoot2" presStyleCnt="0">
        <dgm:presLayoutVars>
          <dgm:hierBranch val="init"/>
        </dgm:presLayoutVars>
      </dgm:prSet>
      <dgm:spPr/>
    </dgm:pt>
    <dgm:pt modelId="{95E5B374-CA62-43E5-8E96-4C1B9A158DC8}" type="pres">
      <dgm:prSet presAssocID="{E167EB17-C5BD-4DCB-AAFC-7B32FBADAFD1}" presName="rootComposite" presStyleCnt="0"/>
      <dgm:spPr/>
    </dgm:pt>
    <dgm:pt modelId="{E2E4E56C-0E40-4D2B-82DB-935FF8830613}" type="pres">
      <dgm:prSet presAssocID="{E167EB17-C5BD-4DCB-AAFC-7B32FBADAFD1}" presName="rootText" presStyleLbl="node4" presStyleIdx="5" presStyleCnt="9">
        <dgm:presLayoutVars>
          <dgm:chPref val="3"/>
        </dgm:presLayoutVars>
      </dgm:prSet>
      <dgm:spPr/>
      <dgm:t>
        <a:bodyPr/>
        <a:lstStyle/>
        <a:p>
          <a:endParaRPr lang="en-GB"/>
        </a:p>
      </dgm:t>
    </dgm:pt>
    <dgm:pt modelId="{0C11C683-D12A-431D-A3F1-862881483D10}" type="pres">
      <dgm:prSet presAssocID="{E167EB17-C5BD-4DCB-AAFC-7B32FBADAFD1}" presName="rootConnector" presStyleLbl="node4" presStyleIdx="5" presStyleCnt="9"/>
      <dgm:spPr/>
      <dgm:t>
        <a:bodyPr/>
        <a:lstStyle/>
        <a:p>
          <a:endParaRPr lang="en-GB"/>
        </a:p>
      </dgm:t>
    </dgm:pt>
    <dgm:pt modelId="{E64EEF59-AEB3-4A82-B73F-D72B7F7CF980}" type="pres">
      <dgm:prSet presAssocID="{E167EB17-C5BD-4DCB-AAFC-7B32FBADAFD1}" presName="hierChild4" presStyleCnt="0"/>
      <dgm:spPr/>
    </dgm:pt>
    <dgm:pt modelId="{0867BBBB-EAD6-4E84-A78B-CE316558A6AD}" type="pres">
      <dgm:prSet presAssocID="{E167EB17-C5BD-4DCB-AAFC-7B32FBADAFD1}" presName="hierChild5" presStyleCnt="0"/>
      <dgm:spPr/>
    </dgm:pt>
    <dgm:pt modelId="{D46A6BB4-1A73-45A2-B267-7F8516CC0DEF}" type="pres">
      <dgm:prSet presAssocID="{C474958E-F07C-4DB9-8A32-319E93506C35}" presName="hierChild5" presStyleCnt="0"/>
      <dgm:spPr/>
    </dgm:pt>
    <dgm:pt modelId="{77A3F5A0-DA6E-4C28-855C-B606C8CE1376}" type="pres">
      <dgm:prSet presAssocID="{25B10017-1BE9-4844-8021-67A0C1622C79}" presName="Name35" presStyleLbl="parChTrans1D3" presStyleIdx="2" presStyleCnt="3"/>
      <dgm:spPr/>
      <dgm:t>
        <a:bodyPr/>
        <a:lstStyle/>
        <a:p>
          <a:endParaRPr lang="en-GB"/>
        </a:p>
      </dgm:t>
    </dgm:pt>
    <dgm:pt modelId="{E63C66F1-1930-4065-870B-2E5152D8BAF7}" type="pres">
      <dgm:prSet presAssocID="{FA5F99E0-560F-45CA-A49E-4C4EDC02A08C}" presName="hierRoot2" presStyleCnt="0">
        <dgm:presLayoutVars>
          <dgm:hierBranch val="init"/>
        </dgm:presLayoutVars>
      </dgm:prSet>
      <dgm:spPr/>
    </dgm:pt>
    <dgm:pt modelId="{C3824C49-8215-4FE1-A4B5-3E1C89F5106A}" type="pres">
      <dgm:prSet presAssocID="{FA5F99E0-560F-45CA-A49E-4C4EDC02A08C}" presName="rootComposite" presStyleCnt="0"/>
      <dgm:spPr/>
    </dgm:pt>
    <dgm:pt modelId="{DC166768-F01A-4B9E-8F81-5D7938D75E94}" type="pres">
      <dgm:prSet presAssocID="{FA5F99E0-560F-45CA-A49E-4C4EDC02A08C}" presName="rootText" presStyleLbl="node3" presStyleIdx="2" presStyleCnt="3">
        <dgm:presLayoutVars>
          <dgm:chPref val="3"/>
        </dgm:presLayoutVars>
      </dgm:prSet>
      <dgm:spPr/>
      <dgm:t>
        <a:bodyPr/>
        <a:lstStyle/>
        <a:p>
          <a:endParaRPr lang="en-GB"/>
        </a:p>
      </dgm:t>
    </dgm:pt>
    <dgm:pt modelId="{789A79B7-9F86-4C75-9667-0728353AF9F0}" type="pres">
      <dgm:prSet presAssocID="{FA5F99E0-560F-45CA-A49E-4C4EDC02A08C}" presName="rootConnector" presStyleLbl="node3" presStyleIdx="2" presStyleCnt="3"/>
      <dgm:spPr/>
      <dgm:t>
        <a:bodyPr/>
        <a:lstStyle/>
        <a:p>
          <a:endParaRPr lang="en-GB"/>
        </a:p>
      </dgm:t>
    </dgm:pt>
    <dgm:pt modelId="{1471A754-12D6-457C-8B6F-9271153FEF91}" type="pres">
      <dgm:prSet presAssocID="{FA5F99E0-560F-45CA-A49E-4C4EDC02A08C}" presName="hierChild4" presStyleCnt="0"/>
      <dgm:spPr/>
    </dgm:pt>
    <dgm:pt modelId="{20D9AE88-BA39-4040-9C2D-F1E1BA53AD4B}" type="pres">
      <dgm:prSet presAssocID="{7A10543B-C2B1-4BBD-8B4F-F39245D726CB}" presName="Name37" presStyleLbl="parChTrans1D4" presStyleIdx="6" presStyleCnt="9"/>
      <dgm:spPr/>
      <dgm:t>
        <a:bodyPr/>
        <a:lstStyle/>
        <a:p>
          <a:endParaRPr lang="en-GB"/>
        </a:p>
      </dgm:t>
    </dgm:pt>
    <dgm:pt modelId="{FD6523C0-5ED9-411C-B893-28DDD8876EB9}" type="pres">
      <dgm:prSet presAssocID="{2AF77043-A529-4C45-BA05-0CD81795B151}" presName="hierRoot2" presStyleCnt="0">
        <dgm:presLayoutVars>
          <dgm:hierBranch val="init"/>
        </dgm:presLayoutVars>
      </dgm:prSet>
      <dgm:spPr/>
    </dgm:pt>
    <dgm:pt modelId="{115C4D25-9BAB-4045-BEE0-F4BA6DC70A4A}" type="pres">
      <dgm:prSet presAssocID="{2AF77043-A529-4C45-BA05-0CD81795B151}" presName="rootComposite" presStyleCnt="0"/>
      <dgm:spPr/>
    </dgm:pt>
    <dgm:pt modelId="{A5104579-4E07-404A-9FEA-FA7CAA9AE32C}" type="pres">
      <dgm:prSet presAssocID="{2AF77043-A529-4C45-BA05-0CD81795B151}" presName="rootText" presStyleLbl="node4" presStyleIdx="6" presStyleCnt="9">
        <dgm:presLayoutVars>
          <dgm:chPref val="3"/>
        </dgm:presLayoutVars>
      </dgm:prSet>
      <dgm:spPr/>
      <dgm:t>
        <a:bodyPr/>
        <a:lstStyle/>
        <a:p>
          <a:endParaRPr lang="en-GB"/>
        </a:p>
      </dgm:t>
    </dgm:pt>
    <dgm:pt modelId="{D5B1A2D9-5317-4C38-8E96-C63B292F086B}" type="pres">
      <dgm:prSet presAssocID="{2AF77043-A529-4C45-BA05-0CD81795B151}" presName="rootConnector" presStyleLbl="node4" presStyleIdx="6" presStyleCnt="9"/>
      <dgm:spPr/>
      <dgm:t>
        <a:bodyPr/>
        <a:lstStyle/>
        <a:p>
          <a:endParaRPr lang="en-GB"/>
        </a:p>
      </dgm:t>
    </dgm:pt>
    <dgm:pt modelId="{2625711C-E138-472D-8F2B-0A6AEDC96FBE}" type="pres">
      <dgm:prSet presAssocID="{2AF77043-A529-4C45-BA05-0CD81795B151}" presName="hierChild4" presStyleCnt="0"/>
      <dgm:spPr/>
    </dgm:pt>
    <dgm:pt modelId="{83A21C4D-07EF-4B65-901B-081D3CF7EAE7}" type="pres">
      <dgm:prSet presAssocID="{2AF77043-A529-4C45-BA05-0CD81795B151}" presName="hierChild5" presStyleCnt="0"/>
      <dgm:spPr/>
    </dgm:pt>
    <dgm:pt modelId="{E57704F8-7E11-4B76-9F28-FA2823D646F4}" type="pres">
      <dgm:prSet presAssocID="{4E1D85D0-8D36-483D-988D-3D9A77366B22}" presName="Name37" presStyleLbl="parChTrans1D4" presStyleIdx="7" presStyleCnt="9"/>
      <dgm:spPr/>
      <dgm:t>
        <a:bodyPr/>
        <a:lstStyle/>
        <a:p>
          <a:endParaRPr lang="en-GB"/>
        </a:p>
      </dgm:t>
    </dgm:pt>
    <dgm:pt modelId="{4E1F17A0-0C5C-4F55-82DF-EB5D550E7866}" type="pres">
      <dgm:prSet presAssocID="{BA600FF5-A560-413F-A088-08A1B6466B2F}" presName="hierRoot2" presStyleCnt="0">
        <dgm:presLayoutVars>
          <dgm:hierBranch val="init"/>
        </dgm:presLayoutVars>
      </dgm:prSet>
      <dgm:spPr/>
    </dgm:pt>
    <dgm:pt modelId="{F622A130-2BB7-4657-A18E-86B351ED4501}" type="pres">
      <dgm:prSet presAssocID="{BA600FF5-A560-413F-A088-08A1B6466B2F}" presName="rootComposite" presStyleCnt="0"/>
      <dgm:spPr/>
    </dgm:pt>
    <dgm:pt modelId="{026B1C77-5C60-44E7-BA1A-4CE33A5605A2}" type="pres">
      <dgm:prSet presAssocID="{BA600FF5-A560-413F-A088-08A1B6466B2F}" presName="rootText" presStyleLbl="node4" presStyleIdx="7" presStyleCnt="9">
        <dgm:presLayoutVars>
          <dgm:chPref val="3"/>
        </dgm:presLayoutVars>
      </dgm:prSet>
      <dgm:spPr/>
      <dgm:t>
        <a:bodyPr/>
        <a:lstStyle/>
        <a:p>
          <a:endParaRPr lang="en-GB"/>
        </a:p>
      </dgm:t>
    </dgm:pt>
    <dgm:pt modelId="{2A9BBC26-298B-45B9-933C-BCCC2DDD900C}" type="pres">
      <dgm:prSet presAssocID="{BA600FF5-A560-413F-A088-08A1B6466B2F}" presName="rootConnector" presStyleLbl="node4" presStyleIdx="7" presStyleCnt="9"/>
      <dgm:spPr/>
      <dgm:t>
        <a:bodyPr/>
        <a:lstStyle/>
        <a:p>
          <a:endParaRPr lang="en-GB"/>
        </a:p>
      </dgm:t>
    </dgm:pt>
    <dgm:pt modelId="{27728DF6-0EDA-44D0-9964-596502CA307D}" type="pres">
      <dgm:prSet presAssocID="{BA600FF5-A560-413F-A088-08A1B6466B2F}" presName="hierChild4" presStyleCnt="0"/>
      <dgm:spPr/>
    </dgm:pt>
    <dgm:pt modelId="{2FAA1C49-07B2-413F-B5E1-77E39DE12C06}" type="pres">
      <dgm:prSet presAssocID="{BA600FF5-A560-413F-A088-08A1B6466B2F}" presName="hierChild5" presStyleCnt="0"/>
      <dgm:spPr/>
    </dgm:pt>
    <dgm:pt modelId="{8E023B08-3C32-44E7-B9EE-A43E2B5BCD4B}" type="pres">
      <dgm:prSet presAssocID="{E94CE691-4B46-4AFC-96B9-AF862CE5E6DD}" presName="Name37" presStyleLbl="parChTrans1D4" presStyleIdx="8" presStyleCnt="9"/>
      <dgm:spPr/>
      <dgm:t>
        <a:bodyPr/>
        <a:lstStyle/>
        <a:p>
          <a:endParaRPr lang="en-GB"/>
        </a:p>
      </dgm:t>
    </dgm:pt>
    <dgm:pt modelId="{4B29FFBF-E952-4F93-8424-FBE4E0CC4DA4}" type="pres">
      <dgm:prSet presAssocID="{3EDF8929-B645-42B8-A80F-8EFF631CD547}" presName="hierRoot2" presStyleCnt="0">
        <dgm:presLayoutVars>
          <dgm:hierBranch val="init"/>
        </dgm:presLayoutVars>
      </dgm:prSet>
      <dgm:spPr/>
    </dgm:pt>
    <dgm:pt modelId="{86A9DDCF-0261-45F2-AEAC-F9483908CF16}" type="pres">
      <dgm:prSet presAssocID="{3EDF8929-B645-42B8-A80F-8EFF631CD547}" presName="rootComposite" presStyleCnt="0"/>
      <dgm:spPr/>
    </dgm:pt>
    <dgm:pt modelId="{446773E9-7FC4-4105-83B1-91126006715C}" type="pres">
      <dgm:prSet presAssocID="{3EDF8929-B645-42B8-A80F-8EFF631CD547}" presName="rootText" presStyleLbl="node4" presStyleIdx="8" presStyleCnt="9">
        <dgm:presLayoutVars>
          <dgm:chPref val="3"/>
        </dgm:presLayoutVars>
      </dgm:prSet>
      <dgm:spPr/>
      <dgm:t>
        <a:bodyPr/>
        <a:lstStyle/>
        <a:p>
          <a:endParaRPr lang="en-GB"/>
        </a:p>
      </dgm:t>
    </dgm:pt>
    <dgm:pt modelId="{1D758065-BE66-4235-9440-739F918B18DA}" type="pres">
      <dgm:prSet presAssocID="{3EDF8929-B645-42B8-A80F-8EFF631CD547}" presName="rootConnector" presStyleLbl="node4" presStyleIdx="8" presStyleCnt="9"/>
      <dgm:spPr/>
      <dgm:t>
        <a:bodyPr/>
        <a:lstStyle/>
        <a:p>
          <a:endParaRPr lang="en-GB"/>
        </a:p>
      </dgm:t>
    </dgm:pt>
    <dgm:pt modelId="{0F80B9D8-C373-4F78-BFFD-AB137DFD5392}" type="pres">
      <dgm:prSet presAssocID="{3EDF8929-B645-42B8-A80F-8EFF631CD547}" presName="hierChild4" presStyleCnt="0"/>
      <dgm:spPr/>
    </dgm:pt>
    <dgm:pt modelId="{764BB32D-68DE-429E-BF24-8410387C55B1}" type="pres">
      <dgm:prSet presAssocID="{3EDF8929-B645-42B8-A80F-8EFF631CD547}" presName="hierChild5" presStyleCnt="0"/>
      <dgm:spPr/>
    </dgm:pt>
    <dgm:pt modelId="{39A351EE-EC0A-4AB9-ACC6-D2B2187475E4}" type="pres">
      <dgm:prSet presAssocID="{FA5F99E0-560F-45CA-A49E-4C4EDC02A08C}" presName="hierChild5" presStyleCnt="0"/>
      <dgm:spPr/>
    </dgm:pt>
    <dgm:pt modelId="{C2894537-C37C-4CCE-AD7A-9E905A8780A6}" type="pres">
      <dgm:prSet presAssocID="{D878FE40-8E77-450F-82E4-E6630A047F7A}" presName="hierChild5" presStyleCnt="0"/>
      <dgm:spPr/>
    </dgm:pt>
    <dgm:pt modelId="{132631E1-E876-4490-A8D0-10854ACBC25D}" type="pres">
      <dgm:prSet presAssocID="{E0D69384-F2EB-46C6-A85E-6159A4C9CE0A}" presName="Name37" presStyleLbl="parChTrans1D2" presStyleIdx="1" presStyleCnt="3"/>
      <dgm:spPr/>
      <dgm:t>
        <a:bodyPr/>
        <a:lstStyle/>
        <a:p>
          <a:endParaRPr lang="en-GB"/>
        </a:p>
      </dgm:t>
    </dgm:pt>
    <dgm:pt modelId="{57AB81A3-11FE-416D-B1F9-6B87027FA1C4}" type="pres">
      <dgm:prSet presAssocID="{C67EEC5F-9E07-4F84-A00D-675B6835A446}" presName="hierRoot2" presStyleCnt="0">
        <dgm:presLayoutVars>
          <dgm:hierBranch val="init"/>
        </dgm:presLayoutVars>
      </dgm:prSet>
      <dgm:spPr/>
    </dgm:pt>
    <dgm:pt modelId="{10F6EDC4-125D-4741-9B60-F1925362D57E}" type="pres">
      <dgm:prSet presAssocID="{C67EEC5F-9E07-4F84-A00D-675B6835A446}" presName="rootComposite" presStyleCnt="0"/>
      <dgm:spPr/>
    </dgm:pt>
    <dgm:pt modelId="{C7E98DC3-8942-4AFA-A84B-4387FDF21F41}" type="pres">
      <dgm:prSet presAssocID="{C67EEC5F-9E07-4F84-A00D-675B6835A446}" presName="rootText" presStyleLbl="node2" presStyleIdx="1" presStyleCnt="3">
        <dgm:presLayoutVars>
          <dgm:chPref val="3"/>
        </dgm:presLayoutVars>
      </dgm:prSet>
      <dgm:spPr/>
      <dgm:t>
        <a:bodyPr/>
        <a:lstStyle/>
        <a:p>
          <a:endParaRPr lang="en-GB"/>
        </a:p>
      </dgm:t>
    </dgm:pt>
    <dgm:pt modelId="{AF6DAA01-4AC7-4350-8D5D-FDFA6DE39CCC}" type="pres">
      <dgm:prSet presAssocID="{C67EEC5F-9E07-4F84-A00D-675B6835A446}" presName="rootConnector" presStyleLbl="node2" presStyleIdx="1" presStyleCnt="3"/>
      <dgm:spPr/>
      <dgm:t>
        <a:bodyPr/>
        <a:lstStyle/>
        <a:p>
          <a:endParaRPr lang="en-GB"/>
        </a:p>
      </dgm:t>
    </dgm:pt>
    <dgm:pt modelId="{A548BE3D-0FD7-4E0F-AE2A-70FB77C7C800}" type="pres">
      <dgm:prSet presAssocID="{C67EEC5F-9E07-4F84-A00D-675B6835A446}" presName="hierChild4" presStyleCnt="0"/>
      <dgm:spPr/>
    </dgm:pt>
    <dgm:pt modelId="{9CE80781-228D-4AC9-921B-872E96C7541E}" type="pres">
      <dgm:prSet presAssocID="{C67EEC5F-9E07-4F84-A00D-675B6835A446}" presName="hierChild5" presStyleCnt="0"/>
      <dgm:spPr/>
    </dgm:pt>
    <dgm:pt modelId="{29228AF7-7C96-4BAA-8518-127B95AC39E7}" type="pres">
      <dgm:prSet presAssocID="{0AADC7A8-CE32-4B1E-A7C0-10C5F02E314D}" presName="Name37" presStyleLbl="parChTrans1D2" presStyleIdx="2" presStyleCnt="3"/>
      <dgm:spPr/>
      <dgm:t>
        <a:bodyPr/>
        <a:lstStyle/>
        <a:p>
          <a:endParaRPr lang="en-GB"/>
        </a:p>
      </dgm:t>
    </dgm:pt>
    <dgm:pt modelId="{D43A6B01-1E52-43F5-B7E2-5A5CB92DA0C9}" type="pres">
      <dgm:prSet presAssocID="{B08709B4-B468-4685-A197-3936BBB6CDE7}" presName="hierRoot2" presStyleCnt="0">
        <dgm:presLayoutVars>
          <dgm:hierBranch val="init"/>
        </dgm:presLayoutVars>
      </dgm:prSet>
      <dgm:spPr/>
    </dgm:pt>
    <dgm:pt modelId="{A88DC0C3-EF9A-4D77-9603-F11D6B362182}" type="pres">
      <dgm:prSet presAssocID="{B08709B4-B468-4685-A197-3936BBB6CDE7}" presName="rootComposite" presStyleCnt="0"/>
      <dgm:spPr/>
    </dgm:pt>
    <dgm:pt modelId="{5332A242-9794-4254-9A10-C59CAFC42B7D}" type="pres">
      <dgm:prSet presAssocID="{B08709B4-B468-4685-A197-3936BBB6CDE7}" presName="rootText" presStyleLbl="node2" presStyleIdx="2" presStyleCnt="3">
        <dgm:presLayoutVars>
          <dgm:chPref val="3"/>
        </dgm:presLayoutVars>
      </dgm:prSet>
      <dgm:spPr/>
      <dgm:t>
        <a:bodyPr/>
        <a:lstStyle/>
        <a:p>
          <a:endParaRPr lang="en-GB"/>
        </a:p>
      </dgm:t>
    </dgm:pt>
    <dgm:pt modelId="{6ACB2827-B6B9-4376-B416-0BAF99C45083}" type="pres">
      <dgm:prSet presAssocID="{B08709B4-B468-4685-A197-3936BBB6CDE7}" presName="rootConnector" presStyleLbl="node2" presStyleIdx="2" presStyleCnt="3"/>
      <dgm:spPr/>
      <dgm:t>
        <a:bodyPr/>
        <a:lstStyle/>
        <a:p>
          <a:endParaRPr lang="en-GB"/>
        </a:p>
      </dgm:t>
    </dgm:pt>
    <dgm:pt modelId="{B398D87E-1C75-4352-B176-CC32CB343F20}" type="pres">
      <dgm:prSet presAssocID="{B08709B4-B468-4685-A197-3936BBB6CDE7}" presName="hierChild4" presStyleCnt="0"/>
      <dgm:spPr/>
    </dgm:pt>
    <dgm:pt modelId="{59803920-23F2-49E1-9E04-DFB7873DB109}" type="pres">
      <dgm:prSet presAssocID="{B08709B4-B468-4685-A197-3936BBB6CDE7}" presName="hierChild5" presStyleCnt="0"/>
      <dgm:spPr/>
    </dgm:pt>
    <dgm:pt modelId="{50908C2A-29D8-4855-B883-B0712589437A}" type="pres">
      <dgm:prSet presAssocID="{37AA19A1-51D3-4D82-BD79-2A21CD9363E5}" presName="hierChild3" presStyleCnt="0"/>
      <dgm:spPr/>
    </dgm:pt>
  </dgm:ptLst>
  <dgm:cxnLst>
    <dgm:cxn modelId="{70A8CD31-D45F-4D39-8B9A-67D5A1BA48E1}" type="presOf" srcId="{FA5F99E0-560F-45CA-A49E-4C4EDC02A08C}" destId="{789A79B7-9F86-4C75-9667-0728353AF9F0}" srcOrd="1" destOrd="0" presId="urn:microsoft.com/office/officeart/2005/8/layout/orgChart1"/>
    <dgm:cxn modelId="{3A2FFD38-96AE-4A2F-AC4A-2501E56033FD}" type="presOf" srcId="{B08709B4-B468-4685-A197-3936BBB6CDE7}" destId="{6ACB2827-B6B9-4376-B416-0BAF99C45083}" srcOrd="1" destOrd="0" presId="urn:microsoft.com/office/officeart/2005/8/layout/orgChart1"/>
    <dgm:cxn modelId="{33522EED-B352-4C1C-A9A7-9FCE2862A540}" srcId="{EF20E8E4-1F50-4F12-8545-85AC1C4028C5}" destId="{37AA19A1-51D3-4D82-BD79-2A21CD9363E5}" srcOrd="0" destOrd="0" parTransId="{ABB38418-61B3-4545-AB69-28199FDB447D}" sibTransId="{F687A7C6-0D0E-41F4-A502-4D5F0A3815EF}"/>
    <dgm:cxn modelId="{13796C4B-FCA8-43D7-9B72-D661ED61ECEC}" type="presOf" srcId="{E167EB17-C5BD-4DCB-AAFC-7B32FBADAFD1}" destId="{0C11C683-D12A-431D-A3F1-862881483D10}" srcOrd="1" destOrd="0" presId="urn:microsoft.com/office/officeart/2005/8/layout/orgChart1"/>
    <dgm:cxn modelId="{B92D4F6A-23C5-4F4B-B3BA-BC7E5105B827}" type="presOf" srcId="{C91626B0-E88A-4D68-B377-25F0C229D69C}" destId="{F292E074-1235-4DF4-99FE-03C8031AFB8E}" srcOrd="0" destOrd="0" presId="urn:microsoft.com/office/officeart/2005/8/layout/orgChart1"/>
    <dgm:cxn modelId="{976D06CE-854B-4F39-9934-AA2187A7F313}" type="presOf" srcId="{C91626B0-E88A-4D68-B377-25F0C229D69C}" destId="{0463F4CB-A2C4-44BA-A7A5-E7E538AF0B20}" srcOrd="1" destOrd="0" presId="urn:microsoft.com/office/officeart/2005/8/layout/orgChart1"/>
    <dgm:cxn modelId="{6D53010E-0AA2-42AA-9EBD-6C3E1C0EDA29}" type="presOf" srcId="{2AF77043-A529-4C45-BA05-0CD81795B151}" destId="{A5104579-4E07-404A-9FEA-FA7CAA9AE32C}" srcOrd="0" destOrd="0" presId="urn:microsoft.com/office/officeart/2005/8/layout/orgChart1"/>
    <dgm:cxn modelId="{E46294CC-0D95-4E18-A7A9-D0D760456C8C}" srcId="{C474958E-F07C-4DB9-8A32-319E93506C35}" destId="{785E676D-44B6-4C5E-AB17-CAFAFB3C0B92}" srcOrd="0" destOrd="0" parTransId="{F9C81018-A4AB-413D-89D5-247A1F9E34ED}" sibTransId="{6184D175-26A6-4592-8EF9-BDF606582042}"/>
    <dgm:cxn modelId="{A873BDDD-FE82-435A-8D2D-D6EF3EF24155}" type="presOf" srcId="{4F0E8B25-D94B-4E2B-9C9C-012C9A670862}" destId="{D3A27056-02D1-4FC6-A0FE-7F483709065B}" srcOrd="0" destOrd="0" presId="urn:microsoft.com/office/officeart/2005/8/layout/orgChart1"/>
    <dgm:cxn modelId="{567152F7-7B01-432A-A7B5-366A522FC1FC}" type="presOf" srcId="{E167EB17-C5BD-4DCB-AAFC-7B32FBADAFD1}" destId="{E2E4E56C-0E40-4D2B-82DB-935FF8830613}" srcOrd="0" destOrd="0" presId="urn:microsoft.com/office/officeart/2005/8/layout/orgChart1"/>
    <dgm:cxn modelId="{4360F335-4479-43A6-AD1C-F7FC4868926A}" type="presOf" srcId="{25B10017-1BE9-4844-8021-67A0C1622C79}" destId="{77A3F5A0-DA6E-4C28-855C-B606C8CE1376}" srcOrd="0" destOrd="0" presId="urn:microsoft.com/office/officeart/2005/8/layout/orgChart1"/>
    <dgm:cxn modelId="{E92E28FF-E9D4-4324-891C-3B59FC0E71FA}" type="presOf" srcId="{785E676D-44B6-4C5E-AB17-CAFAFB3C0B92}" destId="{81447DE6-F4F8-4424-AE28-A71C5F47AE12}" srcOrd="1" destOrd="0" presId="urn:microsoft.com/office/officeart/2005/8/layout/orgChart1"/>
    <dgm:cxn modelId="{AD0670DE-705F-4FEC-A6B7-70E27FEE32B0}" srcId="{D878FE40-8E77-450F-82E4-E6630A047F7A}" destId="{FA5F99E0-560F-45CA-A49E-4C4EDC02A08C}" srcOrd="2" destOrd="0" parTransId="{25B10017-1BE9-4844-8021-67A0C1622C79}" sibTransId="{2F06FCB4-A10B-4618-9891-FAF334101776}"/>
    <dgm:cxn modelId="{4AC72D72-8E4C-4D29-ADAA-4E45E03CA1D6}" type="presOf" srcId="{D878FE40-8E77-450F-82E4-E6630A047F7A}" destId="{4051997F-4258-41EA-8367-F1D42B2B3F77}" srcOrd="0" destOrd="0" presId="urn:microsoft.com/office/officeart/2005/8/layout/orgChart1"/>
    <dgm:cxn modelId="{565FE62A-3F06-4FAE-A2BB-329E18D80052}" type="presOf" srcId="{E0D69384-F2EB-46C6-A85E-6159A4C9CE0A}" destId="{132631E1-E876-4490-A8D0-10854ACBC25D}" srcOrd="0" destOrd="0" presId="urn:microsoft.com/office/officeart/2005/8/layout/orgChart1"/>
    <dgm:cxn modelId="{B130DD27-5F40-4F66-924C-A87BE1089A81}" type="presOf" srcId="{DC01A1EE-E15B-4384-B27A-A866E7444FC7}" destId="{2AA83E9A-AFAE-4EEB-800C-493E0705BFFF}" srcOrd="1" destOrd="0" presId="urn:microsoft.com/office/officeart/2005/8/layout/orgChart1"/>
    <dgm:cxn modelId="{2B0ECEC6-8527-4DFA-AB88-BDD33085370D}" type="presOf" srcId="{C536F144-63A9-4DBC-B363-765FB40710EC}" destId="{A4119521-8DCC-4BDD-83AC-2F902AB617C9}" srcOrd="0" destOrd="0" presId="urn:microsoft.com/office/officeart/2005/8/layout/orgChart1"/>
    <dgm:cxn modelId="{CA39CE95-BA60-4EC0-91BB-E23A49C166EE}" srcId="{AB6A5B30-CF34-4565-BDA5-92EEFD5A48B6}" destId="{C91626B0-E88A-4D68-B377-25F0C229D69C}" srcOrd="0" destOrd="0" parTransId="{70BDEF35-C089-4634-9169-E1B4696A5882}" sibTransId="{DF84CF48-ACF7-4FFD-A36A-DF1B103CE136}"/>
    <dgm:cxn modelId="{063391CC-2EB9-46B6-8F39-E1174AEB598C}" srcId="{37AA19A1-51D3-4D82-BD79-2A21CD9363E5}" destId="{B08709B4-B468-4685-A197-3936BBB6CDE7}" srcOrd="2" destOrd="0" parTransId="{0AADC7A8-CE32-4B1E-A7C0-10C5F02E314D}" sibTransId="{6D5E6841-4BF7-4D3A-9939-7FB7CE9742C7}"/>
    <dgm:cxn modelId="{84F5BE97-28C6-47AD-BC9A-02F044792EBF}" type="presOf" srcId="{B08709B4-B468-4685-A197-3936BBB6CDE7}" destId="{5332A242-9794-4254-9A10-C59CAFC42B7D}" srcOrd="0" destOrd="0" presId="urn:microsoft.com/office/officeart/2005/8/layout/orgChart1"/>
    <dgm:cxn modelId="{A9AA39DA-5980-4FA3-9EF3-1991ABB13B11}" type="presOf" srcId="{AFC2A5A4-913E-49A4-94E1-D2F058FC5FD2}" destId="{087902EE-29CE-4407-9045-0369FCA2C85B}" srcOrd="0" destOrd="0" presId="urn:microsoft.com/office/officeart/2005/8/layout/orgChart1"/>
    <dgm:cxn modelId="{BA052894-E190-4B8C-A206-9EE3D0D7F0D7}" type="presOf" srcId="{C474958E-F07C-4DB9-8A32-319E93506C35}" destId="{BCA21510-7873-4A0A-AF38-87EBFFD80141}" srcOrd="0" destOrd="0" presId="urn:microsoft.com/office/officeart/2005/8/layout/orgChart1"/>
    <dgm:cxn modelId="{AF093F5F-8823-40A1-B6D1-D4E3583FE8C6}" type="presOf" srcId="{BA600FF5-A560-413F-A088-08A1B6466B2F}" destId="{2A9BBC26-298B-45B9-933C-BCCC2DDD900C}" srcOrd="1" destOrd="0" presId="urn:microsoft.com/office/officeart/2005/8/layout/orgChart1"/>
    <dgm:cxn modelId="{D1A6A802-11E0-4317-91EF-24D827789A08}" type="presOf" srcId="{C67EEC5F-9E07-4F84-A00D-675B6835A446}" destId="{C7E98DC3-8942-4AFA-A84B-4387FDF21F41}" srcOrd="0" destOrd="0" presId="urn:microsoft.com/office/officeart/2005/8/layout/orgChart1"/>
    <dgm:cxn modelId="{0412BCED-53C1-401E-88BE-5CB51BEA7A03}" srcId="{C474958E-F07C-4DB9-8A32-319E93506C35}" destId="{E167EB17-C5BD-4DCB-AAFC-7B32FBADAFD1}" srcOrd="2" destOrd="0" parTransId="{34B5B91E-B4E1-4ADA-903F-074E9C852200}" sibTransId="{FBE29772-A623-4FCD-8372-13A27FB9B42C}"/>
    <dgm:cxn modelId="{DDB0ACB1-1FD1-494B-A409-11813C7C2797}" type="presOf" srcId="{EA826710-FB45-4CF1-8848-F1498D67D7CE}" destId="{FEB9A59C-7336-4F99-A343-9CE860BDFD10}" srcOrd="0" destOrd="0" presId="urn:microsoft.com/office/officeart/2005/8/layout/orgChart1"/>
    <dgm:cxn modelId="{E629FB00-B1C7-4E6B-99F8-089CED57409C}" type="presOf" srcId="{FA5F99E0-560F-45CA-A49E-4C4EDC02A08C}" destId="{DC166768-F01A-4B9E-8F81-5D7938D75E94}" srcOrd="0" destOrd="0" presId="urn:microsoft.com/office/officeart/2005/8/layout/orgChart1"/>
    <dgm:cxn modelId="{D35FF0B7-E645-4286-97C6-274E69629B75}" type="presOf" srcId="{C474958E-F07C-4DB9-8A32-319E93506C35}" destId="{7FFAF20B-7127-4296-A22E-FA74A844F7C5}" srcOrd="1" destOrd="0" presId="urn:microsoft.com/office/officeart/2005/8/layout/orgChart1"/>
    <dgm:cxn modelId="{B74F8A49-5105-4C0B-8367-FB6C554D3D10}" type="presOf" srcId="{37AA19A1-51D3-4D82-BD79-2A21CD9363E5}" destId="{46D56115-95F7-4854-B0BA-1ECCB14D587F}" srcOrd="1" destOrd="0" presId="urn:microsoft.com/office/officeart/2005/8/layout/orgChart1"/>
    <dgm:cxn modelId="{E70D6E69-A029-434C-A9B5-0B7CE2A37123}" type="presOf" srcId="{AB6A5B30-CF34-4565-BDA5-92EEFD5A48B6}" destId="{6A895335-7235-4430-A5DD-71C58F810DEA}" srcOrd="0" destOrd="0" presId="urn:microsoft.com/office/officeart/2005/8/layout/orgChart1"/>
    <dgm:cxn modelId="{AD776DBD-7E86-4AE0-B04E-7319E83428F7}" type="presOf" srcId="{37AA19A1-51D3-4D82-BD79-2A21CD9363E5}" destId="{8CB56FC4-23B3-43AC-B1C6-DA4C0B90114B}" srcOrd="0" destOrd="0" presId="urn:microsoft.com/office/officeart/2005/8/layout/orgChart1"/>
    <dgm:cxn modelId="{7211BB68-008B-42DD-8365-BA060602502F}" type="presOf" srcId="{BA600FF5-A560-413F-A088-08A1B6466B2F}" destId="{026B1C77-5C60-44E7-BA1A-4CE33A5605A2}" srcOrd="0" destOrd="0" presId="urn:microsoft.com/office/officeart/2005/8/layout/orgChart1"/>
    <dgm:cxn modelId="{9AFF3791-CF6C-4087-9199-85847A734E1B}" type="presOf" srcId="{E993E390-8880-4709-9818-1DC8EA9BA0D1}" destId="{6F297E95-C5B1-4768-A9CD-A9A0B408102B}" srcOrd="0" destOrd="0" presId="urn:microsoft.com/office/officeart/2005/8/layout/orgChart1"/>
    <dgm:cxn modelId="{26F5BE2C-50FE-4595-BC1D-B4718396C5B8}" srcId="{37AA19A1-51D3-4D82-BD79-2A21CD9363E5}" destId="{C67EEC5F-9E07-4F84-A00D-675B6835A446}" srcOrd="1" destOrd="0" parTransId="{E0D69384-F2EB-46C6-A85E-6159A4C9CE0A}" sibTransId="{4D729423-6AAF-405C-9331-533747E17CDD}"/>
    <dgm:cxn modelId="{C016A55D-B4BF-4F2F-998E-C2731876DE2B}" srcId="{FA5F99E0-560F-45CA-A49E-4C4EDC02A08C}" destId="{BA600FF5-A560-413F-A088-08A1B6466B2F}" srcOrd="1" destOrd="0" parTransId="{4E1D85D0-8D36-483D-988D-3D9A77366B22}" sibTransId="{F414A1CD-ADF7-4266-9D90-C0CDF2343924}"/>
    <dgm:cxn modelId="{512518D7-081D-4D74-977E-8BEDB04441D9}" type="presOf" srcId="{785E676D-44B6-4C5E-AB17-CAFAFB3C0B92}" destId="{38F0B2C9-3720-4CCF-B9F8-D8916A2EAA9F}" srcOrd="0" destOrd="0" presId="urn:microsoft.com/office/officeart/2005/8/layout/orgChart1"/>
    <dgm:cxn modelId="{98909604-C9E5-4D67-9D6A-08C60AF3BC63}" type="presOf" srcId="{EF20E8E4-1F50-4F12-8545-85AC1C4028C5}" destId="{87B22D41-6940-4406-8E0A-E27E73171014}" srcOrd="0" destOrd="0" presId="urn:microsoft.com/office/officeart/2005/8/layout/orgChart1"/>
    <dgm:cxn modelId="{3A5B54D2-9D13-4F99-A745-54572F626EAF}" type="presOf" srcId="{783C3BBB-F3DD-44BF-AD84-5CEC5C080BB6}" destId="{97162DE8-350C-49F6-85C1-D44DA700ED59}" srcOrd="0" destOrd="0" presId="urn:microsoft.com/office/officeart/2005/8/layout/orgChart1"/>
    <dgm:cxn modelId="{1ABA435C-82C5-4205-B138-4CC3199D760D}" srcId="{FA5F99E0-560F-45CA-A49E-4C4EDC02A08C}" destId="{3EDF8929-B645-42B8-A80F-8EFF631CD547}" srcOrd="2" destOrd="0" parTransId="{E94CE691-4B46-4AFC-96B9-AF862CE5E6DD}" sibTransId="{7A38A42E-E806-4A26-8CC8-56EF1C42D8E7}"/>
    <dgm:cxn modelId="{99374574-7D9E-40F3-BAEB-FAD62AC0A252}" type="presOf" srcId="{C67EEC5F-9E07-4F84-A00D-675B6835A446}" destId="{AF6DAA01-4AC7-4350-8D5D-FDFA6DE39CCC}" srcOrd="1" destOrd="0" presId="urn:microsoft.com/office/officeart/2005/8/layout/orgChart1"/>
    <dgm:cxn modelId="{2FA1873E-3318-492B-87B3-303E3E2C95A4}" srcId="{AB6A5B30-CF34-4565-BDA5-92EEFD5A48B6}" destId="{DC01A1EE-E15B-4384-B27A-A866E7444FC7}" srcOrd="1" destOrd="0" parTransId="{94EAAD8A-2D0B-4E28-BF4B-4ECB1856FEEA}" sibTransId="{A89B24D5-E10A-4BFB-B1A5-4467B72CC76A}"/>
    <dgm:cxn modelId="{0F58FEEC-68FA-45F2-8F1B-1A012BE638A2}" type="presOf" srcId="{3EDF8929-B645-42B8-A80F-8EFF631CD547}" destId="{1D758065-BE66-4235-9440-739F918B18DA}" srcOrd="1" destOrd="0" presId="urn:microsoft.com/office/officeart/2005/8/layout/orgChart1"/>
    <dgm:cxn modelId="{6B855FBB-F5F1-4F39-8C0D-80C8F1FBD457}" type="presOf" srcId="{E993E390-8880-4709-9818-1DC8EA9BA0D1}" destId="{6C2FA736-293B-41ED-A776-09E0E3DEC1B7}" srcOrd="1" destOrd="0" presId="urn:microsoft.com/office/officeart/2005/8/layout/orgChart1"/>
    <dgm:cxn modelId="{7C51B726-4A0A-4E8D-9A6A-19D41B7370CC}" type="presOf" srcId="{94EAAD8A-2D0B-4E28-BF4B-4ECB1856FEEA}" destId="{A3AD6343-FDB0-4F33-A127-EB83E5B58F97}" srcOrd="0" destOrd="0" presId="urn:microsoft.com/office/officeart/2005/8/layout/orgChart1"/>
    <dgm:cxn modelId="{FFF2A2F4-5D63-4665-93C4-3B55E6520FE1}" type="presOf" srcId="{3EDF8929-B645-42B8-A80F-8EFF631CD547}" destId="{446773E9-7FC4-4105-83B1-91126006715C}" srcOrd="0" destOrd="0" presId="urn:microsoft.com/office/officeart/2005/8/layout/orgChart1"/>
    <dgm:cxn modelId="{01273010-248D-4CE1-84B4-45FAD11FF0EC}" type="presOf" srcId="{4E1D85D0-8D36-483D-988D-3D9A77366B22}" destId="{E57704F8-7E11-4B76-9F28-FA2823D646F4}" srcOrd="0" destOrd="0" presId="urn:microsoft.com/office/officeart/2005/8/layout/orgChart1"/>
    <dgm:cxn modelId="{34A2B0A1-7380-450F-9537-FFF61E8924A5}" type="presOf" srcId="{AB6A5B30-CF34-4565-BDA5-92EEFD5A48B6}" destId="{BFABA9AE-BDB3-414E-8279-C577F8FDB14B}" srcOrd="1" destOrd="0" presId="urn:microsoft.com/office/officeart/2005/8/layout/orgChart1"/>
    <dgm:cxn modelId="{8F866C92-7506-494A-A287-5595E067E1DE}" type="presOf" srcId="{7A10543B-C2B1-4BBD-8B4F-F39245D726CB}" destId="{20D9AE88-BA39-4040-9C2D-F1E1BA53AD4B}" srcOrd="0" destOrd="0" presId="urn:microsoft.com/office/officeart/2005/8/layout/orgChart1"/>
    <dgm:cxn modelId="{9464AB87-27AE-4F3B-8E0A-C6A5587D4041}" type="presOf" srcId="{783C3BBB-F3DD-44BF-AD84-5CEC5C080BB6}" destId="{E32E9D81-A812-4882-9371-78D2E913C6A7}" srcOrd="1" destOrd="0" presId="urn:microsoft.com/office/officeart/2005/8/layout/orgChart1"/>
    <dgm:cxn modelId="{3CC14180-1635-41BD-870D-FB2FB8985088}" type="presOf" srcId="{0AADC7A8-CE32-4B1E-A7C0-10C5F02E314D}" destId="{29228AF7-7C96-4BAA-8518-127B95AC39E7}" srcOrd="0" destOrd="0" presId="urn:microsoft.com/office/officeart/2005/8/layout/orgChart1"/>
    <dgm:cxn modelId="{B7284A92-BC62-4C80-9F3C-9BC99E64D9F2}" type="presOf" srcId="{D878FE40-8E77-450F-82E4-E6630A047F7A}" destId="{9DD222FE-CD1B-4837-8062-09E475F5DEA6}" srcOrd="1" destOrd="0" presId="urn:microsoft.com/office/officeart/2005/8/layout/orgChart1"/>
    <dgm:cxn modelId="{DE94F184-927C-411E-8388-36F4B9DF1A63}" srcId="{D878FE40-8E77-450F-82E4-E6630A047F7A}" destId="{AB6A5B30-CF34-4565-BDA5-92EEFD5A48B6}" srcOrd="0" destOrd="0" parTransId="{4F0E8B25-D94B-4E2B-9C9C-012C9A670862}" sibTransId="{8F33510B-B115-43CC-B177-AE008CFA9EEF}"/>
    <dgm:cxn modelId="{149B27F5-26D4-46D1-8564-BA727FFDE226}" srcId="{AB6A5B30-CF34-4565-BDA5-92EEFD5A48B6}" destId="{783C3BBB-F3DD-44BF-AD84-5CEC5C080BB6}" srcOrd="2" destOrd="0" parTransId="{5B520430-EB5C-48F4-97D4-4AC57746F955}" sibTransId="{12B55BF9-EE7D-4541-8D9F-AEDE60728C63}"/>
    <dgm:cxn modelId="{2DF05D30-4DCC-4788-8F03-742F647761CB}" type="presOf" srcId="{E94CE691-4B46-4AFC-96B9-AF862CE5E6DD}" destId="{8E023B08-3C32-44E7-B9EE-A43E2B5BCD4B}" srcOrd="0" destOrd="0" presId="urn:microsoft.com/office/officeart/2005/8/layout/orgChart1"/>
    <dgm:cxn modelId="{F4BFD55B-2C58-4444-BBE6-7E9D68105C1C}" type="presOf" srcId="{DC01A1EE-E15B-4384-B27A-A866E7444FC7}" destId="{8DE37687-B4DE-4726-A961-0A4D8AA2C143}" srcOrd="0" destOrd="0" presId="urn:microsoft.com/office/officeart/2005/8/layout/orgChart1"/>
    <dgm:cxn modelId="{3955DC77-58C8-4758-93D5-4B031714366F}" srcId="{FA5F99E0-560F-45CA-A49E-4C4EDC02A08C}" destId="{2AF77043-A529-4C45-BA05-0CD81795B151}" srcOrd="0" destOrd="0" parTransId="{7A10543B-C2B1-4BBD-8B4F-F39245D726CB}" sibTransId="{C7A4AB96-370E-40C4-95DB-561BAF3DFF6A}"/>
    <dgm:cxn modelId="{0E7207DE-4BB5-4F11-8660-99E91E627502}" type="presOf" srcId="{70BDEF35-C089-4634-9169-E1B4696A5882}" destId="{9ECF8A62-3CAB-4A2F-AA20-D2B6010A378C}" srcOrd="0" destOrd="0" presId="urn:microsoft.com/office/officeart/2005/8/layout/orgChart1"/>
    <dgm:cxn modelId="{17C90352-49E8-4BC4-8A6C-81E3C47ABD9D}" type="presOf" srcId="{34B5B91E-B4E1-4ADA-903F-074E9C852200}" destId="{7F0A0D18-9A89-47C3-A58A-89ED3FC13ED6}" srcOrd="0" destOrd="0" presId="urn:microsoft.com/office/officeart/2005/8/layout/orgChart1"/>
    <dgm:cxn modelId="{D4DE4992-4116-483B-A45F-D3E119C8F684}" type="presOf" srcId="{F9C81018-A4AB-413D-89D5-247A1F9E34ED}" destId="{0035C68C-AB0F-489E-B8EB-1D6B3DC23EDB}" srcOrd="0" destOrd="0" presId="urn:microsoft.com/office/officeart/2005/8/layout/orgChart1"/>
    <dgm:cxn modelId="{A75B5D46-4750-4A0C-9444-D2E0B7F18EB0}" type="presOf" srcId="{2AF77043-A529-4C45-BA05-0CD81795B151}" destId="{D5B1A2D9-5317-4C38-8E96-C63B292F086B}" srcOrd="1" destOrd="0" presId="urn:microsoft.com/office/officeart/2005/8/layout/orgChart1"/>
    <dgm:cxn modelId="{F7ACFB28-68C3-47DF-9E91-40DBC1B68E13}" type="presOf" srcId="{5B520430-EB5C-48F4-97D4-4AC57746F955}" destId="{337C835B-891D-4886-A7A5-497688AEE56A}" srcOrd="0" destOrd="0" presId="urn:microsoft.com/office/officeart/2005/8/layout/orgChart1"/>
    <dgm:cxn modelId="{83D15AE6-FB4F-47E1-829F-85F0666DCC7D}" srcId="{37AA19A1-51D3-4D82-BD79-2A21CD9363E5}" destId="{D878FE40-8E77-450F-82E4-E6630A047F7A}" srcOrd="0" destOrd="0" parTransId="{EA826710-FB45-4CF1-8848-F1498D67D7CE}" sibTransId="{FAC8032C-4771-4A82-8DD0-761D518CB100}"/>
    <dgm:cxn modelId="{38AD50A9-4C3D-4C58-A7A9-568B65C24A71}" srcId="{D878FE40-8E77-450F-82E4-E6630A047F7A}" destId="{C474958E-F07C-4DB9-8A32-319E93506C35}" srcOrd="1" destOrd="0" parTransId="{C536F144-63A9-4DBC-B363-765FB40710EC}" sibTransId="{492C7BE0-5BA2-4F0B-9B62-41C80090B7D5}"/>
    <dgm:cxn modelId="{AE65A3FA-201C-41FD-B91A-B62A64C2B8AF}" srcId="{C474958E-F07C-4DB9-8A32-319E93506C35}" destId="{E993E390-8880-4709-9818-1DC8EA9BA0D1}" srcOrd="1" destOrd="0" parTransId="{AFC2A5A4-913E-49A4-94E1-D2F058FC5FD2}" sibTransId="{213161DF-DAD4-4983-8DA7-771A615F6638}"/>
    <dgm:cxn modelId="{1CFC4BC1-7223-420A-AC89-26AD5BAE1A2E}" type="presParOf" srcId="{87B22D41-6940-4406-8E0A-E27E73171014}" destId="{0BCB568F-CE0C-4203-B41E-DBBDB492041A}" srcOrd="0" destOrd="0" presId="urn:microsoft.com/office/officeart/2005/8/layout/orgChart1"/>
    <dgm:cxn modelId="{86016233-BF17-4B6D-AB59-0F6CA5D63B2C}" type="presParOf" srcId="{0BCB568F-CE0C-4203-B41E-DBBDB492041A}" destId="{B2D50708-829A-4CB6-B736-E2B4DD99125A}" srcOrd="0" destOrd="0" presId="urn:microsoft.com/office/officeart/2005/8/layout/orgChart1"/>
    <dgm:cxn modelId="{D582826C-DDBF-4AF8-8745-529B6277FB11}" type="presParOf" srcId="{B2D50708-829A-4CB6-B736-E2B4DD99125A}" destId="{8CB56FC4-23B3-43AC-B1C6-DA4C0B90114B}" srcOrd="0" destOrd="0" presId="urn:microsoft.com/office/officeart/2005/8/layout/orgChart1"/>
    <dgm:cxn modelId="{DC3790B7-9855-4C58-A61C-C9C326448B22}" type="presParOf" srcId="{B2D50708-829A-4CB6-B736-E2B4DD99125A}" destId="{46D56115-95F7-4854-B0BA-1ECCB14D587F}" srcOrd="1" destOrd="0" presId="urn:microsoft.com/office/officeart/2005/8/layout/orgChart1"/>
    <dgm:cxn modelId="{1BBC6AAC-9387-4ABC-AE0C-772DA5081692}" type="presParOf" srcId="{0BCB568F-CE0C-4203-B41E-DBBDB492041A}" destId="{20B7FBC4-3FB5-44D2-BE40-6DAC80FAA722}" srcOrd="1" destOrd="0" presId="urn:microsoft.com/office/officeart/2005/8/layout/orgChart1"/>
    <dgm:cxn modelId="{F29DBE61-83A3-4FDF-971E-78F5B0F2CC1C}" type="presParOf" srcId="{20B7FBC4-3FB5-44D2-BE40-6DAC80FAA722}" destId="{FEB9A59C-7336-4F99-A343-9CE860BDFD10}" srcOrd="0" destOrd="0" presId="urn:microsoft.com/office/officeart/2005/8/layout/orgChart1"/>
    <dgm:cxn modelId="{C793EE78-9CCC-4193-BA23-2A0F45CE9A03}" type="presParOf" srcId="{20B7FBC4-3FB5-44D2-BE40-6DAC80FAA722}" destId="{F4767087-E78F-415A-9E09-F8E814A92EAB}" srcOrd="1" destOrd="0" presId="urn:microsoft.com/office/officeart/2005/8/layout/orgChart1"/>
    <dgm:cxn modelId="{84888E34-7F26-4485-ACC0-792D01CEBB4F}" type="presParOf" srcId="{F4767087-E78F-415A-9E09-F8E814A92EAB}" destId="{25F33235-3462-4409-B2F8-F123A38A5D8D}" srcOrd="0" destOrd="0" presId="urn:microsoft.com/office/officeart/2005/8/layout/orgChart1"/>
    <dgm:cxn modelId="{004082DE-80F2-4496-B028-7623E37C9AE1}" type="presParOf" srcId="{25F33235-3462-4409-B2F8-F123A38A5D8D}" destId="{4051997F-4258-41EA-8367-F1D42B2B3F77}" srcOrd="0" destOrd="0" presId="urn:microsoft.com/office/officeart/2005/8/layout/orgChart1"/>
    <dgm:cxn modelId="{8320D5BC-48FA-4AD4-BDD2-5FDC99D808C6}" type="presParOf" srcId="{25F33235-3462-4409-B2F8-F123A38A5D8D}" destId="{9DD222FE-CD1B-4837-8062-09E475F5DEA6}" srcOrd="1" destOrd="0" presId="urn:microsoft.com/office/officeart/2005/8/layout/orgChart1"/>
    <dgm:cxn modelId="{61E35D25-C499-44DD-A062-7678B5768EF0}" type="presParOf" srcId="{F4767087-E78F-415A-9E09-F8E814A92EAB}" destId="{AF54ED48-880F-4CA0-966A-5FD9768AA8B7}" srcOrd="1" destOrd="0" presId="urn:microsoft.com/office/officeart/2005/8/layout/orgChart1"/>
    <dgm:cxn modelId="{7E90CCF9-4B35-44E3-A645-8CC07D5C2958}" type="presParOf" srcId="{AF54ED48-880F-4CA0-966A-5FD9768AA8B7}" destId="{D3A27056-02D1-4FC6-A0FE-7F483709065B}" srcOrd="0" destOrd="0" presId="urn:microsoft.com/office/officeart/2005/8/layout/orgChart1"/>
    <dgm:cxn modelId="{725876DF-86D7-412B-928C-D0ECAD4B1327}" type="presParOf" srcId="{AF54ED48-880F-4CA0-966A-5FD9768AA8B7}" destId="{197CA140-75E6-42DF-842A-B10DCE21E934}" srcOrd="1" destOrd="0" presId="urn:microsoft.com/office/officeart/2005/8/layout/orgChart1"/>
    <dgm:cxn modelId="{F6A16042-0766-4A94-96D7-11ACA1CBAF1E}" type="presParOf" srcId="{197CA140-75E6-42DF-842A-B10DCE21E934}" destId="{1B414F70-94B8-4A1A-A8AB-980051FA426D}" srcOrd="0" destOrd="0" presId="urn:microsoft.com/office/officeart/2005/8/layout/orgChart1"/>
    <dgm:cxn modelId="{A1DF570D-7779-4BAF-8968-E3A1A5E3AA7D}" type="presParOf" srcId="{1B414F70-94B8-4A1A-A8AB-980051FA426D}" destId="{6A895335-7235-4430-A5DD-71C58F810DEA}" srcOrd="0" destOrd="0" presId="urn:microsoft.com/office/officeart/2005/8/layout/orgChart1"/>
    <dgm:cxn modelId="{3D37D8A6-675C-4DE6-A57E-137EAE5B90FD}" type="presParOf" srcId="{1B414F70-94B8-4A1A-A8AB-980051FA426D}" destId="{BFABA9AE-BDB3-414E-8279-C577F8FDB14B}" srcOrd="1" destOrd="0" presId="urn:microsoft.com/office/officeart/2005/8/layout/orgChart1"/>
    <dgm:cxn modelId="{15682961-6A8C-48C2-B28E-70838D77E31C}" type="presParOf" srcId="{197CA140-75E6-42DF-842A-B10DCE21E934}" destId="{C7666A99-432A-4837-A954-09E72DA479A8}" srcOrd="1" destOrd="0" presId="urn:microsoft.com/office/officeart/2005/8/layout/orgChart1"/>
    <dgm:cxn modelId="{3095F8F8-3DA1-4FE4-911F-D1B9018F0034}" type="presParOf" srcId="{C7666A99-432A-4837-A954-09E72DA479A8}" destId="{9ECF8A62-3CAB-4A2F-AA20-D2B6010A378C}" srcOrd="0" destOrd="0" presId="urn:microsoft.com/office/officeart/2005/8/layout/orgChart1"/>
    <dgm:cxn modelId="{12D5EC5C-51FB-4BBC-B1BD-1CA19DA9BBAA}" type="presParOf" srcId="{C7666A99-432A-4837-A954-09E72DA479A8}" destId="{0E87CF67-B4C3-4568-8A12-9C8778E00D9F}" srcOrd="1" destOrd="0" presId="urn:microsoft.com/office/officeart/2005/8/layout/orgChart1"/>
    <dgm:cxn modelId="{CAD48BBC-AB0B-4495-A6C5-D919363F0527}" type="presParOf" srcId="{0E87CF67-B4C3-4568-8A12-9C8778E00D9F}" destId="{80EB8C9D-8174-4D10-B45D-27307DB97085}" srcOrd="0" destOrd="0" presId="urn:microsoft.com/office/officeart/2005/8/layout/orgChart1"/>
    <dgm:cxn modelId="{D22C19DD-BCB6-4CB9-A0EB-E531BC95E1F5}" type="presParOf" srcId="{80EB8C9D-8174-4D10-B45D-27307DB97085}" destId="{F292E074-1235-4DF4-99FE-03C8031AFB8E}" srcOrd="0" destOrd="0" presId="urn:microsoft.com/office/officeart/2005/8/layout/orgChart1"/>
    <dgm:cxn modelId="{E63F404B-D4D9-4D3E-A19C-75C5D0A3FDCD}" type="presParOf" srcId="{80EB8C9D-8174-4D10-B45D-27307DB97085}" destId="{0463F4CB-A2C4-44BA-A7A5-E7E538AF0B20}" srcOrd="1" destOrd="0" presId="urn:microsoft.com/office/officeart/2005/8/layout/orgChart1"/>
    <dgm:cxn modelId="{8F586676-7BCF-49A3-9ECC-31055C812312}" type="presParOf" srcId="{0E87CF67-B4C3-4568-8A12-9C8778E00D9F}" destId="{7619C95A-2BD2-4C7A-A628-BFB8E6458E98}" srcOrd="1" destOrd="0" presId="urn:microsoft.com/office/officeart/2005/8/layout/orgChart1"/>
    <dgm:cxn modelId="{53CD4104-EB23-4DA6-9ECF-4AADB2FFD647}" type="presParOf" srcId="{0E87CF67-B4C3-4568-8A12-9C8778E00D9F}" destId="{8B2C4C44-FD31-4921-BCBE-D35CFB7114E7}" srcOrd="2" destOrd="0" presId="urn:microsoft.com/office/officeart/2005/8/layout/orgChart1"/>
    <dgm:cxn modelId="{CC394F12-746B-46B7-8BA2-390BF99FADD6}" type="presParOf" srcId="{C7666A99-432A-4837-A954-09E72DA479A8}" destId="{A3AD6343-FDB0-4F33-A127-EB83E5B58F97}" srcOrd="2" destOrd="0" presId="urn:microsoft.com/office/officeart/2005/8/layout/orgChart1"/>
    <dgm:cxn modelId="{F08DC90E-DB6B-439B-AAB2-271EB959C474}" type="presParOf" srcId="{C7666A99-432A-4837-A954-09E72DA479A8}" destId="{E91B1F55-EC2C-4EB4-B884-48918305F9A4}" srcOrd="3" destOrd="0" presId="urn:microsoft.com/office/officeart/2005/8/layout/orgChart1"/>
    <dgm:cxn modelId="{DAFA5550-7993-4EAB-A0BD-03B0BBEC42FF}" type="presParOf" srcId="{E91B1F55-EC2C-4EB4-B884-48918305F9A4}" destId="{50A9B1DA-B9B1-4244-87E9-CC609E54D37D}" srcOrd="0" destOrd="0" presId="urn:microsoft.com/office/officeart/2005/8/layout/orgChart1"/>
    <dgm:cxn modelId="{59F38567-1D75-441C-B17D-0C16FFF58A40}" type="presParOf" srcId="{50A9B1DA-B9B1-4244-87E9-CC609E54D37D}" destId="{8DE37687-B4DE-4726-A961-0A4D8AA2C143}" srcOrd="0" destOrd="0" presId="urn:microsoft.com/office/officeart/2005/8/layout/orgChart1"/>
    <dgm:cxn modelId="{5A4FEE66-9F9C-4AA5-8394-52F96886D4EF}" type="presParOf" srcId="{50A9B1DA-B9B1-4244-87E9-CC609E54D37D}" destId="{2AA83E9A-AFAE-4EEB-800C-493E0705BFFF}" srcOrd="1" destOrd="0" presId="urn:microsoft.com/office/officeart/2005/8/layout/orgChart1"/>
    <dgm:cxn modelId="{6E5A21E7-B164-4AAE-A6C5-63C0424CCACC}" type="presParOf" srcId="{E91B1F55-EC2C-4EB4-B884-48918305F9A4}" destId="{27C0850E-9C4E-4745-9C41-0C978B49397D}" srcOrd="1" destOrd="0" presId="urn:microsoft.com/office/officeart/2005/8/layout/orgChart1"/>
    <dgm:cxn modelId="{306E0D8F-C29E-4039-964D-D82404658E7C}" type="presParOf" srcId="{E91B1F55-EC2C-4EB4-B884-48918305F9A4}" destId="{F722F928-1100-4544-8C5B-A70420AEB52B}" srcOrd="2" destOrd="0" presId="urn:microsoft.com/office/officeart/2005/8/layout/orgChart1"/>
    <dgm:cxn modelId="{AB467F76-4EFF-4E91-8CB6-354563323609}" type="presParOf" srcId="{C7666A99-432A-4837-A954-09E72DA479A8}" destId="{337C835B-891D-4886-A7A5-497688AEE56A}" srcOrd="4" destOrd="0" presId="urn:microsoft.com/office/officeart/2005/8/layout/orgChart1"/>
    <dgm:cxn modelId="{10EFB08E-614E-47D3-93D1-64FBB465245F}" type="presParOf" srcId="{C7666A99-432A-4837-A954-09E72DA479A8}" destId="{CA39A216-A5FA-4A18-B2BC-6C868E3048D2}" srcOrd="5" destOrd="0" presId="urn:microsoft.com/office/officeart/2005/8/layout/orgChart1"/>
    <dgm:cxn modelId="{0BCFE310-A563-460D-AFF6-FFAF12B1FAFB}" type="presParOf" srcId="{CA39A216-A5FA-4A18-B2BC-6C868E3048D2}" destId="{6439891D-0D44-49C9-B276-AC3FCF3CCFBD}" srcOrd="0" destOrd="0" presId="urn:microsoft.com/office/officeart/2005/8/layout/orgChart1"/>
    <dgm:cxn modelId="{B527B2E8-F6D3-40A0-8EC2-355E1070F18A}" type="presParOf" srcId="{6439891D-0D44-49C9-B276-AC3FCF3CCFBD}" destId="{97162DE8-350C-49F6-85C1-D44DA700ED59}" srcOrd="0" destOrd="0" presId="urn:microsoft.com/office/officeart/2005/8/layout/orgChart1"/>
    <dgm:cxn modelId="{1ED789F6-4769-4B87-A58F-D82C9BA38115}" type="presParOf" srcId="{6439891D-0D44-49C9-B276-AC3FCF3CCFBD}" destId="{E32E9D81-A812-4882-9371-78D2E913C6A7}" srcOrd="1" destOrd="0" presId="urn:microsoft.com/office/officeart/2005/8/layout/orgChart1"/>
    <dgm:cxn modelId="{0FF6190A-526A-4E45-89DD-8B504A18D745}" type="presParOf" srcId="{CA39A216-A5FA-4A18-B2BC-6C868E3048D2}" destId="{A712151B-5AD5-4DF1-9CDB-4A2C6429FA6A}" srcOrd="1" destOrd="0" presId="urn:microsoft.com/office/officeart/2005/8/layout/orgChart1"/>
    <dgm:cxn modelId="{7F066509-BDBE-4937-A1B7-A55FAA59A34F}" type="presParOf" srcId="{CA39A216-A5FA-4A18-B2BC-6C868E3048D2}" destId="{B2E354FC-9760-417C-8D02-1E156B7A2C67}" srcOrd="2" destOrd="0" presId="urn:microsoft.com/office/officeart/2005/8/layout/orgChart1"/>
    <dgm:cxn modelId="{0E468EA2-11C8-4029-B43B-66969A676FC6}" type="presParOf" srcId="{197CA140-75E6-42DF-842A-B10DCE21E934}" destId="{40DFFF48-07D9-4BA9-A246-15DED87F8FA8}" srcOrd="2" destOrd="0" presId="urn:microsoft.com/office/officeart/2005/8/layout/orgChart1"/>
    <dgm:cxn modelId="{504FCAB1-2C93-43BB-BF13-917AE66AF569}" type="presParOf" srcId="{AF54ED48-880F-4CA0-966A-5FD9768AA8B7}" destId="{A4119521-8DCC-4BDD-83AC-2F902AB617C9}" srcOrd="2" destOrd="0" presId="urn:microsoft.com/office/officeart/2005/8/layout/orgChart1"/>
    <dgm:cxn modelId="{A29FF864-52CC-4110-BA9A-5570C67A57A5}" type="presParOf" srcId="{AF54ED48-880F-4CA0-966A-5FD9768AA8B7}" destId="{90FCFE11-F855-4824-A14D-79B0DA032D09}" srcOrd="3" destOrd="0" presId="urn:microsoft.com/office/officeart/2005/8/layout/orgChart1"/>
    <dgm:cxn modelId="{DAB46981-3962-4D5B-BF04-CDA6105AB0DA}" type="presParOf" srcId="{90FCFE11-F855-4824-A14D-79B0DA032D09}" destId="{54C1F64C-3ABA-4215-B719-A1DF905435A5}" srcOrd="0" destOrd="0" presId="urn:microsoft.com/office/officeart/2005/8/layout/orgChart1"/>
    <dgm:cxn modelId="{65FA9CA9-0C0C-4459-9B97-FCF7ACE18507}" type="presParOf" srcId="{54C1F64C-3ABA-4215-B719-A1DF905435A5}" destId="{BCA21510-7873-4A0A-AF38-87EBFFD80141}" srcOrd="0" destOrd="0" presId="urn:microsoft.com/office/officeart/2005/8/layout/orgChart1"/>
    <dgm:cxn modelId="{CC5A924B-B9E2-4D32-98BC-D1CE723EBAA3}" type="presParOf" srcId="{54C1F64C-3ABA-4215-B719-A1DF905435A5}" destId="{7FFAF20B-7127-4296-A22E-FA74A844F7C5}" srcOrd="1" destOrd="0" presId="urn:microsoft.com/office/officeart/2005/8/layout/orgChart1"/>
    <dgm:cxn modelId="{EFE775B0-7A18-4A0C-BD36-CBE362761FA5}" type="presParOf" srcId="{90FCFE11-F855-4824-A14D-79B0DA032D09}" destId="{46DF27E5-E7F0-4D0C-9F08-6A4A3B011615}" srcOrd="1" destOrd="0" presId="urn:microsoft.com/office/officeart/2005/8/layout/orgChart1"/>
    <dgm:cxn modelId="{E5C1338D-10AD-4730-B22B-28A4738F3B19}" type="presParOf" srcId="{46DF27E5-E7F0-4D0C-9F08-6A4A3B011615}" destId="{0035C68C-AB0F-489E-B8EB-1D6B3DC23EDB}" srcOrd="0" destOrd="0" presId="urn:microsoft.com/office/officeart/2005/8/layout/orgChart1"/>
    <dgm:cxn modelId="{F503108D-EAE1-4D08-A078-7E04CBA59D34}" type="presParOf" srcId="{46DF27E5-E7F0-4D0C-9F08-6A4A3B011615}" destId="{D09B68EF-6CC1-4A6E-80D3-E892EB893AD8}" srcOrd="1" destOrd="0" presId="urn:microsoft.com/office/officeart/2005/8/layout/orgChart1"/>
    <dgm:cxn modelId="{8632484A-8FB5-4E41-80D7-07967F57E4AC}" type="presParOf" srcId="{D09B68EF-6CC1-4A6E-80D3-E892EB893AD8}" destId="{1AB22B99-1CD2-40A1-BE54-A4DC2C1D541A}" srcOrd="0" destOrd="0" presId="urn:microsoft.com/office/officeart/2005/8/layout/orgChart1"/>
    <dgm:cxn modelId="{2B913DEB-B67A-4DA9-93A4-7DAC7F68E350}" type="presParOf" srcId="{1AB22B99-1CD2-40A1-BE54-A4DC2C1D541A}" destId="{38F0B2C9-3720-4CCF-B9F8-D8916A2EAA9F}" srcOrd="0" destOrd="0" presId="urn:microsoft.com/office/officeart/2005/8/layout/orgChart1"/>
    <dgm:cxn modelId="{DBF0FCC3-4146-4C0F-B097-46158A4BEF64}" type="presParOf" srcId="{1AB22B99-1CD2-40A1-BE54-A4DC2C1D541A}" destId="{81447DE6-F4F8-4424-AE28-A71C5F47AE12}" srcOrd="1" destOrd="0" presId="urn:microsoft.com/office/officeart/2005/8/layout/orgChart1"/>
    <dgm:cxn modelId="{8F1E3BFD-6AF8-48A0-AB5A-16D321DD141F}" type="presParOf" srcId="{D09B68EF-6CC1-4A6E-80D3-E892EB893AD8}" destId="{9A7E37D2-56A6-4CB9-B150-12074BCB7801}" srcOrd="1" destOrd="0" presId="urn:microsoft.com/office/officeart/2005/8/layout/orgChart1"/>
    <dgm:cxn modelId="{4624780C-2596-40F1-9BA6-514D3B276154}" type="presParOf" srcId="{D09B68EF-6CC1-4A6E-80D3-E892EB893AD8}" destId="{2523B9BC-4D05-4531-9010-8243923DB41D}" srcOrd="2" destOrd="0" presId="urn:microsoft.com/office/officeart/2005/8/layout/orgChart1"/>
    <dgm:cxn modelId="{90DF9C16-8272-4B73-9CA6-1280F7233F4C}" type="presParOf" srcId="{46DF27E5-E7F0-4D0C-9F08-6A4A3B011615}" destId="{087902EE-29CE-4407-9045-0369FCA2C85B}" srcOrd="2" destOrd="0" presId="urn:microsoft.com/office/officeart/2005/8/layout/orgChart1"/>
    <dgm:cxn modelId="{2F707EF5-D44E-4C0C-94C8-1A3F3F9F3254}" type="presParOf" srcId="{46DF27E5-E7F0-4D0C-9F08-6A4A3B011615}" destId="{8DCA64F7-1017-4CD8-85DB-0F1CEB076587}" srcOrd="3" destOrd="0" presId="urn:microsoft.com/office/officeart/2005/8/layout/orgChart1"/>
    <dgm:cxn modelId="{6D5FF90B-2E1C-451F-A900-A205283F4C04}" type="presParOf" srcId="{8DCA64F7-1017-4CD8-85DB-0F1CEB076587}" destId="{69AE80BF-F578-4539-B257-B78C4EEF9570}" srcOrd="0" destOrd="0" presId="urn:microsoft.com/office/officeart/2005/8/layout/orgChart1"/>
    <dgm:cxn modelId="{1A31DD7B-78C9-4D53-A054-DFF2A6BC0C52}" type="presParOf" srcId="{69AE80BF-F578-4539-B257-B78C4EEF9570}" destId="{6F297E95-C5B1-4768-A9CD-A9A0B408102B}" srcOrd="0" destOrd="0" presId="urn:microsoft.com/office/officeart/2005/8/layout/orgChart1"/>
    <dgm:cxn modelId="{979CC61B-8A43-4A63-84DF-D3BA60CF5BAC}" type="presParOf" srcId="{69AE80BF-F578-4539-B257-B78C4EEF9570}" destId="{6C2FA736-293B-41ED-A776-09E0E3DEC1B7}" srcOrd="1" destOrd="0" presId="urn:microsoft.com/office/officeart/2005/8/layout/orgChart1"/>
    <dgm:cxn modelId="{8D8EB1D7-EF6F-4136-9F97-58DF200F9537}" type="presParOf" srcId="{8DCA64F7-1017-4CD8-85DB-0F1CEB076587}" destId="{6FBB6ABD-A91F-4F46-AF7C-DD9F5227413C}" srcOrd="1" destOrd="0" presId="urn:microsoft.com/office/officeart/2005/8/layout/orgChart1"/>
    <dgm:cxn modelId="{40EDF0F9-A60E-4AB9-AD34-D8822B965401}" type="presParOf" srcId="{8DCA64F7-1017-4CD8-85DB-0F1CEB076587}" destId="{6507DF1C-886F-4BF3-B6A4-289ACAC587B1}" srcOrd="2" destOrd="0" presId="urn:microsoft.com/office/officeart/2005/8/layout/orgChart1"/>
    <dgm:cxn modelId="{48729809-A623-4850-9588-B45780DEAAA2}" type="presParOf" srcId="{46DF27E5-E7F0-4D0C-9F08-6A4A3B011615}" destId="{7F0A0D18-9A89-47C3-A58A-89ED3FC13ED6}" srcOrd="4" destOrd="0" presId="urn:microsoft.com/office/officeart/2005/8/layout/orgChart1"/>
    <dgm:cxn modelId="{A75C1FB4-E538-48A6-9ED9-F5D4DF92FB27}" type="presParOf" srcId="{46DF27E5-E7F0-4D0C-9F08-6A4A3B011615}" destId="{6605EE67-37F6-4C9B-B27A-1409408279F3}" srcOrd="5" destOrd="0" presId="urn:microsoft.com/office/officeart/2005/8/layout/orgChart1"/>
    <dgm:cxn modelId="{ABB6131A-B816-4079-8F02-7DF31A9BB3AF}" type="presParOf" srcId="{6605EE67-37F6-4C9B-B27A-1409408279F3}" destId="{95E5B374-CA62-43E5-8E96-4C1B9A158DC8}" srcOrd="0" destOrd="0" presId="urn:microsoft.com/office/officeart/2005/8/layout/orgChart1"/>
    <dgm:cxn modelId="{8766492B-C288-47C4-ADF7-F2F2870CE0FF}" type="presParOf" srcId="{95E5B374-CA62-43E5-8E96-4C1B9A158DC8}" destId="{E2E4E56C-0E40-4D2B-82DB-935FF8830613}" srcOrd="0" destOrd="0" presId="urn:microsoft.com/office/officeart/2005/8/layout/orgChart1"/>
    <dgm:cxn modelId="{C6895F28-E06E-40D3-AF28-EA7AE19AD1EB}" type="presParOf" srcId="{95E5B374-CA62-43E5-8E96-4C1B9A158DC8}" destId="{0C11C683-D12A-431D-A3F1-862881483D10}" srcOrd="1" destOrd="0" presId="urn:microsoft.com/office/officeart/2005/8/layout/orgChart1"/>
    <dgm:cxn modelId="{C6310A46-4FA5-40B9-8EB9-E28C0013A6F3}" type="presParOf" srcId="{6605EE67-37F6-4C9B-B27A-1409408279F3}" destId="{E64EEF59-AEB3-4A82-B73F-D72B7F7CF980}" srcOrd="1" destOrd="0" presId="urn:microsoft.com/office/officeart/2005/8/layout/orgChart1"/>
    <dgm:cxn modelId="{CE557495-7EDD-4559-ADD0-3358A9BFF9BF}" type="presParOf" srcId="{6605EE67-37F6-4C9B-B27A-1409408279F3}" destId="{0867BBBB-EAD6-4E84-A78B-CE316558A6AD}" srcOrd="2" destOrd="0" presId="urn:microsoft.com/office/officeart/2005/8/layout/orgChart1"/>
    <dgm:cxn modelId="{0111A0D0-1638-434A-8999-BC3A6EBA1151}" type="presParOf" srcId="{90FCFE11-F855-4824-A14D-79B0DA032D09}" destId="{D46A6BB4-1A73-45A2-B267-7F8516CC0DEF}" srcOrd="2" destOrd="0" presId="urn:microsoft.com/office/officeart/2005/8/layout/orgChart1"/>
    <dgm:cxn modelId="{5859A502-440B-4A48-AD05-AC690E22395D}" type="presParOf" srcId="{AF54ED48-880F-4CA0-966A-5FD9768AA8B7}" destId="{77A3F5A0-DA6E-4C28-855C-B606C8CE1376}" srcOrd="4" destOrd="0" presId="urn:microsoft.com/office/officeart/2005/8/layout/orgChart1"/>
    <dgm:cxn modelId="{CBD548B9-036C-49CB-B470-188FFD2FD252}" type="presParOf" srcId="{AF54ED48-880F-4CA0-966A-5FD9768AA8B7}" destId="{E63C66F1-1930-4065-870B-2E5152D8BAF7}" srcOrd="5" destOrd="0" presId="urn:microsoft.com/office/officeart/2005/8/layout/orgChart1"/>
    <dgm:cxn modelId="{EA926FF9-637D-408E-9157-F59F41FF5C45}" type="presParOf" srcId="{E63C66F1-1930-4065-870B-2E5152D8BAF7}" destId="{C3824C49-8215-4FE1-A4B5-3E1C89F5106A}" srcOrd="0" destOrd="0" presId="urn:microsoft.com/office/officeart/2005/8/layout/orgChart1"/>
    <dgm:cxn modelId="{46A68CDC-B802-4E6F-8B3D-276DF855BB8D}" type="presParOf" srcId="{C3824C49-8215-4FE1-A4B5-3E1C89F5106A}" destId="{DC166768-F01A-4B9E-8F81-5D7938D75E94}" srcOrd="0" destOrd="0" presId="urn:microsoft.com/office/officeart/2005/8/layout/orgChart1"/>
    <dgm:cxn modelId="{0B72090F-3B1E-4A00-8A93-89A325D6FCC4}" type="presParOf" srcId="{C3824C49-8215-4FE1-A4B5-3E1C89F5106A}" destId="{789A79B7-9F86-4C75-9667-0728353AF9F0}" srcOrd="1" destOrd="0" presId="urn:microsoft.com/office/officeart/2005/8/layout/orgChart1"/>
    <dgm:cxn modelId="{17DA4C34-6F0E-4DDC-9BF2-DBEE679860D7}" type="presParOf" srcId="{E63C66F1-1930-4065-870B-2E5152D8BAF7}" destId="{1471A754-12D6-457C-8B6F-9271153FEF91}" srcOrd="1" destOrd="0" presId="urn:microsoft.com/office/officeart/2005/8/layout/orgChart1"/>
    <dgm:cxn modelId="{1D1924B9-0CA5-4B4E-94EA-EDD50A0CA775}" type="presParOf" srcId="{1471A754-12D6-457C-8B6F-9271153FEF91}" destId="{20D9AE88-BA39-4040-9C2D-F1E1BA53AD4B}" srcOrd="0" destOrd="0" presId="urn:microsoft.com/office/officeart/2005/8/layout/orgChart1"/>
    <dgm:cxn modelId="{CC82AA75-9837-4525-B4A0-79CA33AD3E49}" type="presParOf" srcId="{1471A754-12D6-457C-8B6F-9271153FEF91}" destId="{FD6523C0-5ED9-411C-B893-28DDD8876EB9}" srcOrd="1" destOrd="0" presId="urn:microsoft.com/office/officeart/2005/8/layout/orgChart1"/>
    <dgm:cxn modelId="{5293DDC2-9A29-41AB-A8A3-9C802A551E89}" type="presParOf" srcId="{FD6523C0-5ED9-411C-B893-28DDD8876EB9}" destId="{115C4D25-9BAB-4045-BEE0-F4BA6DC70A4A}" srcOrd="0" destOrd="0" presId="urn:microsoft.com/office/officeart/2005/8/layout/orgChart1"/>
    <dgm:cxn modelId="{84AEA9BA-DA94-4C47-8609-59792216C4C8}" type="presParOf" srcId="{115C4D25-9BAB-4045-BEE0-F4BA6DC70A4A}" destId="{A5104579-4E07-404A-9FEA-FA7CAA9AE32C}" srcOrd="0" destOrd="0" presId="urn:microsoft.com/office/officeart/2005/8/layout/orgChart1"/>
    <dgm:cxn modelId="{CF2C3C00-72A3-4308-AEC5-550A1CAB6FE1}" type="presParOf" srcId="{115C4D25-9BAB-4045-BEE0-F4BA6DC70A4A}" destId="{D5B1A2D9-5317-4C38-8E96-C63B292F086B}" srcOrd="1" destOrd="0" presId="urn:microsoft.com/office/officeart/2005/8/layout/orgChart1"/>
    <dgm:cxn modelId="{02E76019-AA3F-44FE-B449-482AC396DEAE}" type="presParOf" srcId="{FD6523C0-5ED9-411C-B893-28DDD8876EB9}" destId="{2625711C-E138-472D-8F2B-0A6AEDC96FBE}" srcOrd="1" destOrd="0" presId="urn:microsoft.com/office/officeart/2005/8/layout/orgChart1"/>
    <dgm:cxn modelId="{C6390804-EE03-4CEB-9915-C486FE4ED802}" type="presParOf" srcId="{FD6523C0-5ED9-411C-B893-28DDD8876EB9}" destId="{83A21C4D-07EF-4B65-901B-081D3CF7EAE7}" srcOrd="2" destOrd="0" presId="urn:microsoft.com/office/officeart/2005/8/layout/orgChart1"/>
    <dgm:cxn modelId="{ADB30802-472D-404C-BD60-DA73341CD30E}" type="presParOf" srcId="{1471A754-12D6-457C-8B6F-9271153FEF91}" destId="{E57704F8-7E11-4B76-9F28-FA2823D646F4}" srcOrd="2" destOrd="0" presId="urn:microsoft.com/office/officeart/2005/8/layout/orgChart1"/>
    <dgm:cxn modelId="{42912456-EF59-46CB-A8FD-EF4F858E8ACD}" type="presParOf" srcId="{1471A754-12D6-457C-8B6F-9271153FEF91}" destId="{4E1F17A0-0C5C-4F55-82DF-EB5D550E7866}" srcOrd="3" destOrd="0" presId="urn:microsoft.com/office/officeart/2005/8/layout/orgChart1"/>
    <dgm:cxn modelId="{4E830BDA-F862-46C5-9EAD-2C9F726676AC}" type="presParOf" srcId="{4E1F17A0-0C5C-4F55-82DF-EB5D550E7866}" destId="{F622A130-2BB7-4657-A18E-86B351ED4501}" srcOrd="0" destOrd="0" presId="urn:microsoft.com/office/officeart/2005/8/layout/orgChart1"/>
    <dgm:cxn modelId="{92135A98-D8A3-4463-9C69-FA1E99C8A546}" type="presParOf" srcId="{F622A130-2BB7-4657-A18E-86B351ED4501}" destId="{026B1C77-5C60-44E7-BA1A-4CE33A5605A2}" srcOrd="0" destOrd="0" presId="urn:microsoft.com/office/officeart/2005/8/layout/orgChart1"/>
    <dgm:cxn modelId="{8E719A08-EDB9-43ED-9251-D8302BD7C76D}" type="presParOf" srcId="{F622A130-2BB7-4657-A18E-86B351ED4501}" destId="{2A9BBC26-298B-45B9-933C-BCCC2DDD900C}" srcOrd="1" destOrd="0" presId="urn:microsoft.com/office/officeart/2005/8/layout/orgChart1"/>
    <dgm:cxn modelId="{9151ACF7-52C0-40C7-A500-AF53A3351513}" type="presParOf" srcId="{4E1F17A0-0C5C-4F55-82DF-EB5D550E7866}" destId="{27728DF6-0EDA-44D0-9964-596502CA307D}" srcOrd="1" destOrd="0" presId="urn:microsoft.com/office/officeart/2005/8/layout/orgChart1"/>
    <dgm:cxn modelId="{7DE242E1-2968-4D89-9BD3-0FFDDED29839}" type="presParOf" srcId="{4E1F17A0-0C5C-4F55-82DF-EB5D550E7866}" destId="{2FAA1C49-07B2-413F-B5E1-77E39DE12C06}" srcOrd="2" destOrd="0" presId="urn:microsoft.com/office/officeart/2005/8/layout/orgChart1"/>
    <dgm:cxn modelId="{24F0863E-63A5-4F6E-969D-A581B6289053}" type="presParOf" srcId="{1471A754-12D6-457C-8B6F-9271153FEF91}" destId="{8E023B08-3C32-44E7-B9EE-A43E2B5BCD4B}" srcOrd="4" destOrd="0" presId="urn:microsoft.com/office/officeart/2005/8/layout/orgChart1"/>
    <dgm:cxn modelId="{532A2060-061B-4675-9FDD-935D91F16A9F}" type="presParOf" srcId="{1471A754-12D6-457C-8B6F-9271153FEF91}" destId="{4B29FFBF-E952-4F93-8424-FBE4E0CC4DA4}" srcOrd="5" destOrd="0" presId="urn:microsoft.com/office/officeart/2005/8/layout/orgChart1"/>
    <dgm:cxn modelId="{36BA61D0-1D7D-498F-8D46-A9FA8536CDCB}" type="presParOf" srcId="{4B29FFBF-E952-4F93-8424-FBE4E0CC4DA4}" destId="{86A9DDCF-0261-45F2-AEAC-F9483908CF16}" srcOrd="0" destOrd="0" presId="urn:microsoft.com/office/officeart/2005/8/layout/orgChart1"/>
    <dgm:cxn modelId="{D075B87D-2628-4C6B-B30E-2C377999861D}" type="presParOf" srcId="{86A9DDCF-0261-45F2-AEAC-F9483908CF16}" destId="{446773E9-7FC4-4105-83B1-91126006715C}" srcOrd="0" destOrd="0" presId="urn:microsoft.com/office/officeart/2005/8/layout/orgChart1"/>
    <dgm:cxn modelId="{A31D7BBA-B2B5-46F6-82B7-BFB7B8F86A8E}" type="presParOf" srcId="{86A9DDCF-0261-45F2-AEAC-F9483908CF16}" destId="{1D758065-BE66-4235-9440-739F918B18DA}" srcOrd="1" destOrd="0" presId="urn:microsoft.com/office/officeart/2005/8/layout/orgChart1"/>
    <dgm:cxn modelId="{711AB833-945A-493F-88BC-3514B177FF49}" type="presParOf" srcId="{4B29FFBF-E952-4F93-8424-FBE4E0CC4DA4}" destId="{0F80B9D8-C373-4F78-BFFD-AB137DFD5392}" srcOrd="1" destOrd="0" presId="urn:microsoft.com/office/officeart/2005/8/layout/orgChart1"/>
    <dgm:cxn modelId="{681BFEFE-4874-4277-8E76-045CC6074EC5}" type="presParOf" srcId="{4B29FFBF-E952-4F93-8424-FBE4E0CC4DA4}" destId="{764BB32D-68DE-429E-BF24-8410387C55B1}" srcOrd="2" destOrd="0" presId="urn:microsoft.com/office/officeart/2005/8/layout/orgChart1"/>
    <dgm:cxn modelId="{74D1D506-BA45-40D0-B761-8F80158F43DA}" type="presParOf" srcId="{E63C66F1-1930-4065-870B-2E5152D8BAF7}" destId="{39A351EE-EC0A-4AB9-ACC6-D2B2187475E4}" srcOrd="2" destOrd="0" presId="urn:microsoft.com/office/officeart/2005/8/layout/orgChart1"/>
    <dgm:cxn modelId="{55560E01-FCF3-4420-A2BF-29A81D3C17CE}" type="presParOf" srcId="{F4767087-E78F-415A-9E09-F8E814A92EAB}" destId="{C2894537-C37C-4CCE-AD7A-9E905A8780A6}" srcOrd="2" destOrd="0" presId="urn:microsoft.com/office/officeart/2005/8/layout/orgChart1"/>
    <dgm:cxn modelId="{978E8BF7-7CF5-41AF-B280-0B0830559A61}" type="presParOf" srcId="{20B7FBC4-3FB5-44D2-BE40-6DAC80FAA722}" destId="{132631E1-E876-4490-A8D0-10854ACBC25D}" srcOrd="2" destOrd="0" presId="urn:microsoft.com/office/officeart/2005/8/layout/orgChart1"/>
    <dgm:cxn modelId="{18792C54-A6AF-4584-8AD5-170F7E9068A1}" type="presParOf" srcId="{20B7FBC4-3FB5-44D2-BE40-6DAC80FAA722}" destId="{57AB81A3-11FE-416D-B1F9-6B87027FA1C4}" srcOrd="3" destOrd="0" presId="urn:microsoft.com/office/officeart/2005/8/layout/orgChart1"/>
    <dgm:cxn modelId="{80E48E97-734D-4245-AE08-529ACE76A3AF}" type="presParOf" srcId="{57AB81A3-11FE-416D-B1F9-6B87027FA1C4}" destId="{10F6EDC4-125D-4741-9B60-F1925362D57E}" srcOrd="0" destOrd="0" presId="urn:microsoft.com/office/officeart/2005/8/layout/orgChart1"/>
    <dgm:cxn modelId="{A69894C1-694D-4A17-81C0-DDA4852F9AD2}" type="presParOf" srcId="{10F6EDC4-125D-4741-9B60-F1925362D57E}" destId="{C7E98DC3-8942-4AFA-A84B-4387FDF21F41}" srcOrd="0" destOrd="0" presId="urn:microsoft.com/office/officeart/2005/8/layout/orgChart1"/>
    <dgm:cxn modelId="{A64BEBB2-77E5-497E-A6E7-864B5F8A45A8}" type="presParOf" srcId="{10F6EDC4-125D-4741-9B60-F1925362D57E}" destId="{AF6DAA01-4AC7-4350-8D5D-FDFA6DE39CCC}" srcOrd="1" destOrd="0" presId="urn:microsoft.com/office/officeart/2005/8/layout/orgChart1"/>
    <dgm:cxn modelId="{42F51B4B-9000-4BB9-A7AF-E1C7C5298467}" type="presParOf" srcId="{57AB81A3-11FE-416D-B1F9-6B87027FA1C4}" destId="{A548BE3D-0FD7-4E0F-AE2A-70FB77C7C800}" srcOrd="1" destOrd="0" presId="urn:microsoft.com/office/officeart/2005/8/layout/orgChart1"/>
    <dgm:cxn modelId="{6CD8860F-2305-4277-85CA-5DDC8057C714}" type="presParOf" srcId="{57AB81A3-11FE-416D-B1F9-6B87027FA1C4}" destId="{9CE80781-228D-4AC9-921B-872E96C7541E}" srcOrd="2" destOrd="0" presId="urn:microsoft.com/office/officeart/2005/8/layout/orgChart1"/>
    <dgm:cxn modelId="{100F60A4-85C9-4CC3-86D0-1058E87CFC2B}" type="presParOf" srcId="{20B7FBC4-3FB5-44D2-BE40-6DAC80FAA722}" destId="{29228AF7-7C96-4BAA-8518-127B95AC39E7}" srcOrd="4" destOrd="0" presId="urn:microsoft.com/office/officeart/2005/8/layout/orgChart1"/>
    <dgm:cxn modelId="{39193BC0-6F65-4337-817A-ECFC84AA9BFE}" type="presParOf" srcId="{20B7FBC4-3FB5-44D2-BE40-6DAC80FAA722}" destId="{D43A6B01-1E52-43F5-B7E2-5A5CB92DA0C9}" srcOrd="5" destOrd="0" presId="urn:microsoft.com/office/officeart/2005/8/layout/orgChart1"/>
    <dgm:cxn modelId="{C4A72FB8-CA01-4D68-87DC-23AB1FFD94B6}" type="presParOf" srcId="{D43A6B01-1E52-43F5-B7E2-5A5CB92DA0C9}" destId="{A88DC0C3-EF9A-4D77-9603-F11D6B362182}" srcOrd="0" destOrd="0" presId="urn:microsoft.com/office/officeart/2005/8/layout/orgChart1"/>
    <dgm:cxn modelId="{9C230746-882D-4A02-A379-2D7889C36C40}" type="presParOf" srcId="{A88DC0C3-EF9A-4D77-9603-F11D6B362182}" destId="{5332A242-9794-4254-9A10-C59CAFC42B7D}" srcOrd="0" destOrd="0" presId="urn:microsoft.com/office/officeart/2005/8/layout/orgChart1"/>
    <dgm:cxn modelId="{BC6FE56E-EAF6-479A-8279-5C30A67D7990}" type="presParOf" srcId="{A88DC0C3-EF9A-4D77-9603-F11D6B362182}" destId="{6ACB2827-B6B9-4376-B416-0BAF99C45083}" srcOrd="1" destOrd="0" presId="urn:microsoft.com/office/officeart/2005/8/layout/orgChart1"/>
    <dgm:cxn modelId="{93038019-F80A-41AC-BC38-5D9068261E09}" type="presParOf" srcId="{D43A6B01-1E52-43F5-B7E2-5A5CB92DA0C9}" destId="{B398D87E-1C75-4352-B176-CC32CB343F20}" srcOrd="1" destOrd="0" presId="urn:microsoft.com/office/officeart/2005/8/layout/orgChart1"/>
    <dgm:cxn modelId="{6D3C8F90-61CD-4FDB-BC07-7EE881263F44}" type="presParOf" srcId="{D43A6B01-1E52-43F5-B7E2-5A5CB92DA0C9}" destId="{59803920-23F2-49E1-9E04-DFB7873DB109}" srcOrd="2" destOrd="0" presId="urn:microsoft.com/office/officeart/2005/8/layout/orgChart1"/>
    <dgm:cxn modelId="{CF0B0FF9-FC2B-45FF-84BE-A1E9A1EB3F36}" type="presParOf" srcId="{0BCB568F-CE0C-4203-B41E-DBBDB492041A}" destId="{50908C2A-29D8-4855-B883-B0712589437A}"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F20E8E4-1F50-4F12-8545-85AC1C4028C5}" type="doc">
      <dgm:prSet loTypeId="urn:microsoft.com/office/officeart/2005/8/layout/orgChart1" loCatId="hierarchy" qsTypeId="urn:microsoft.com/office/officeart/2005/8/quickstyle/simple1" qsCatId="simple" csTypeId="urn:microsoft.com/office/officeart/2005/8/colors/accent0_1" csCatId="mainScheme" phldr="1"/>
      <dgm:spPr/>
      <dgm:t>
        <a:bodyPr/>
        <a:lstStyle/>
        <a:p>
          <a:endParaRPr lang="en-GB"/>
        </a:p>
      </dgm:t>
    </dgm:pt>
    <dgm:pt modelId="{37AA19A1-51D3-4D82-BD79-2A21CD9363E5}">
      <dgm:prSet phldrT="[Tex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Battleships</a:t>
          </a:r>
          <a:endParaRPr lang="en-GB" sz="1050" dirty="0">
            <a:latin typeface="Arial" panose="020B0604020202020204" pitchFamily="34" charset="0"/>
            <a:cs typeface="Arial" panose="020B0604020202020204" pitchFamily="34" charset="0"/>
          </a:endParaRPr>
        </a:p>
      </dgm:t>
    </dgm:pt>
    <dgm:pt modelId="{ABB38418-61B3-4545-AB69-28199FDB447D}" type="parTrans" cxnId="{33522EED-B352-4C1C-A9A7-9FCE2862A540}">
      <dgm:prSet/>
      <dgm:spPr/>
      <dgm:t>
        <a:bodyPr/>
        <a:lstStyle/>
        <a:p>
          <a:endParaRPr lang="en-GB" sz="1050">
            <a:latin typeface="Arial" panose="020B0604020202020204" pitchFamily="34" charset="0"/>
            <a:cs typeface="Arial" panose="020B0604020202020204" pitchFamily="34" charset="0"/>
          </a:endParaRPr>
        </a:p>
      </dgm:t>
    </dgm:pt>
    <dgm:pt modelId="{F687A7C6-0D0E-41F4-A502-4D5F0A3815EF}" type="sibTrans" cxnId="{33522EED-B352-4C1C-A9A7-9FCE2862A540}">
      <dgm:prSet/>
      <dgm:spPr/>
      <dgm:t>
        <a:bodyPr/>
        <a:lstStyle/>
        <a:p>
          <a:endParaRPr lang="en-GB" sz="1050">
            <a:latin typeface="Arial" panose="020B0604020202020204" pitchFamily="34" charset="0"/>
            <a:cs typeface="Arial" panose="020B0604020202020204" pitchFamily="34" charset="0"/>
          </a:endParaRPr>
        </a:p>
      </dgm:t>
    </dgm:pt>
    <dgm:pt modelId="{D878FE40-8E77-450F-82E4-E6630A047F7A}">
      <dgm:prSet phldrT="[Tex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Positioning Ships</a:t>
          </a:r>
          <a:endParaRPr lang="en-GB" sz="1050" dirty="0">
            <a:latin typeface="Arial" panose="020B0604020202020204" pitchFamily="34" charset="0"/>
            <a:cs typeface="Arial" panose="020B0604020202020204" pitchFamily="34" charset="0"/>
          </a:endParaRPr>
        </a:p>
      </dgm:t>
    </dgm:pt>
    <dgm:pt modelId="{EA826710-FB45-4CF1-8848-F1498D67D7CE}" type="parTrans" cxnId="{83D15AE6-FB4F-47E1-829F-85F0666DCC7D}">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FAC8032C-4771-4A82-8DD0-761D518CB100}" type="sibTrans" cxnId="{83D15AE6-FB4F-47E1-829F-85F0666DCC7D}">
      <dgm:prSet/>
      <dgm:spPr/>
      <dgm:t>
        <a:bodyPr/>
        <a:lstStyle/>
        <a:p>
          <a:endParaRPr lang="en-GB" sz="1050">
            <a:latin typeface="Arial" panose="020B0604020202020204" pitchFamily="34" charset="0"/>
            <a:cs typeface="Arial" panose="020B0604020202020204" pitchFamily="34" charset="0"/>
          </a:endParaRPr>
        </a:p>
      </dgm:t>
    </dgm:pt>
    <dgm:pt modelId="{C67EEC5F-9E07-4F84-A00D-675B6835A446}">
      <dgm:prSet phldrT="[Tex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Player move</a:t>
          </a:r>
          <a:endParaRPr lang="en-GB" sz="1050" dirty="0">
            <a:latin typeface="Arial" panose="020B0604020202020204" pitchFamily="34" charset="0"/>
            <a:cs typeface="Arial" panose="020B0604020202020204" pitchFamily="34" charset="0"/>
          </a:endParaRPr>
        </a:p>
      </dgm:t>
    </dgm:pt>
    <dgm:pt modelId="{E0D69384-F2EB-46C6-A85E-6159A4C9CE0A}" type="parTrans" cxnId="{26F5BE2C-50FE-4595-BC1D-B4718396C5B8}">
      <dgm:prSet/>
      <dgm:spPr>
        <a:ln>
          <a:solidFill>
            <a:srgbClr val="7CCFDB"/>
          </a:solidFill>
        </a:ln>
      </dgm:spPr>
      <dgm:t>
        <a:bodyPr/>
        <a:lstStyle/>
        <a:p>
          <a:endParaRPr lang="en-GB" sz="1050">
            <a:solidFill>
              <a:srgbClr val="7CCFDB"/>
            </a:solidFill>
            <a:latin typeface="Arial" panose="020B0604020202020204" pitchFamily="34" charset="0"/>
            <a:cs typeface="Arial" panose="020B0604020202020204" pitchFamily="34" charset="0"/>
          </a:endParaRPr>
        </a:p>
      </dgm:t>
    </dgm:pt>
    <dgm:pt modelId="{4D729423-6AAF-405C-9331-533747E17CDD}" type="sibTrans" cxnId="{26F5BE2C-50FE-4595-BC1D-B4718396C5B8}">
      <dgm:prSet/>
      <dgm:spPr/>
      <dgm:t>
        <a:bodyPr/>
        <a:lstStyle/>
        <a:p>
          <a:endParaRPr lang="en-GB" sz="1050">
            <a:latin typeface="Arial" panose="020B0604020202020204" pitchFamily="34" charset="0"/>
            <a:cs typeface="Arial" panose="020B0604020202020204" pitchFamily="34" charset="0"/>
          </a:endParaRPr>
        </a:p>
      </dgm:t>
    </dgm:pt>
    <dgm:pt modelId="{B08709B4-B468-4685-A197-3936BBB6CDE7}">
      <dgm:prSet phldrT="[Tex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Checking if won</a:t>
          </a:r>
          <a:endParaRPr lang="en-GB" sz="1050" dirty="0">
            <a:latin typeface="Arial" panose="020B0604020202020204" pitchFamily="34" charset="0"/>
            <a:cs typeface="Arial" panose="020B0604020202020204" pitchFamily="34" charset="0"/>
          </a:endParaRPr>
        </a:p>
      </dgm:t>
    </dgm:pt>
    <dgm:pt modelId="{0AADC7A8-CE32-4B1E-A7C0-10C5F02E314D}" type="parTrans" cxnId="{063391CC-2EB9-46B6-8F39-E1174AEB598C}">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6D5E6841-4BF7-4D3A-9939-7FB7CE9742C7}" type="sibTrans" cxnId="{063391CC-2EB9-46B6-8F39-E1174AEB598C}">
      <dgm:prSet/>
      <dgm:spPr/>
      <dgm:t>
        <a:bodyPr/>
        <a:lstStyle/>
        <a:p>
          <a:endParaRPr lang="en-GB" sz="1050">
            <a:latin typeface="Arial" panose="020B0604020202020204" pitchFamily="34" charset="0"/>
            <a:cs typeface="Arial" panose="020B0604020202020204" pitchFamily="34" charset="0"/>
          </a:endParaRPr>
        </a:p>
      </dgm:t>
    </dgm:pt>
    <dgm:pt modelId="{AB6A5B30-CF34-4565-BDA5-92EEFD5A48B6}">
      <dgm:prSe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Battleship 1</a:t>
          </a:r>
          <a:endParaRPr lang="en-GB" sz="1050" dirty="0">
            <a:latin typeface="Arial" panose="020B0604020202020204" pitchFamily="34" charset="0"/>
            <a:cs typeface="Arial" panose="020B0604020202020204" pitchFamily="34" charset="0"/>
          </a:endParaRPr>
        </a:p>
      </dgm:t>
    </dgm:pt>
    <dgm:pt modelId="{4F0E8B25-D94B-4E2B-9C9C-012C9A670862}" type="parTrans" cxnId="{DE94F184-927C-411E-8388-36F4B9DF1A63}">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8F33510B-B115-43CC-B177-AE008CFA9EEF}" type="sibTrans" cxnId="{DE94F184-927C-411E-8388-36F4B9DF1A63}">
      <dgm:prSet/>
      <dgm:spPr/>
      <dgm:t>
        <a:bodyPr/>
        <a:lstStyle/>
        <a:p>
          <a:endParaRPr lang="en-GB" sz="1050">
            <a:latin typeface="Arial" panose="020B0604020202020204" pitchFamily="34" charset="0"/>
            <a:cs typeface="Arial" panose="020B0604020202020204" pitchFamily="34" charset="0"/>
          </a:endParaRPr>
        </a:p>
      </dgm:t>
    </dgm:pt>
    <dgm:pt modelId="{C474958E-F07C-4DB9-8A32-319E93506C35}">
      <dgm:prSe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Destroyer 1</a:t>
          </a:r>
          <a:endParaRPr lang="en-GB" sz="1050" dirty="0">
            <a:latin typeface="Arial" panose="020B0604020202020204" pitchFamily="34" charset="0"/>
            <a:cs typeface="Arial" panose="020B0604020202020204" pitchFamily="34" charset="0"/>
          </a:endParaRPr>
        </a:p>
      </dgm:t>
    </dgm:pt>
    <dgm:pt modelId="{C536F144-63A9-4DBC-B363-765FB40710EC}" type="parTrans" cxnId="{38AD50A9-4C3D-4C58-A7A9-568B65C24A71}">
      <dgm:prSet/>
      <dgm:spPr>
        <a:ln>
          <a:solidFill>
            <a:srgbClr val="7CCFDB"/>
          </a:solidFill>
        </a:ln>
      </dgm:spPr>
      <dgm:t>
        <a:bodyPr/>
        <a:lstStyle/>
        <a:p>
          <a:endParaRPr lang="en-GB" sz="1050">
            <a:solidFill>
              <a:srgbClr val="7CCFDB"/>
            </a:solidFill>
            <a:latin typeface="Arial" panose="020B0604020202020204" pitchFamily="34" charset="0"/>
            <a:cs typeface="Arial" panose="020B0604020202020204" pitchFamily="34" charset="0"/>
          </a:endParaRPr>
        </a:p>
      </dgm:t>
    </dgm:pt>
    <dgm:pt modelId="{492C7BE0-5BA2-4F0B-9B62-41C80090B7D5}" type="sibTrans" cxnId="{38AD50A9-4C3D-4C58-A7A9-568B65C24A71}">
      <dgm:prSet/>
      <dgm:spPr/>
      <dgm:t>
        <a:bodyPr/>
        <a:lstStyle/>
        <a:p>
          <a:endParaRPr lang="en-GB" sz="1050">
            <a:latin typeface="Arial" panose="020B0604020202020204" pitchFamily="34" charset="0"/>
            <a:cs typeface="Arial" panose="020B0604020202020204" pitchFamily="34" charset="0"/>
          </a:endParaRPr>
        </a:p>
      </dgm:t>
    </dgm:pt>
    <dgm:pt modelId="{FA5F99E0-560F-45CA-A49E-4C4EDC02A08C}">
      <dgm:prSe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Destroyer 2</a:t>
          </a:r>
          <a:endParaRPr lang="en-GB" sz="1050" dirty="0">
            <a:latin typeface="Arial" panose="020B0604020202020204" pitchFamily="34" charset="0"/>
            <a:cs typeface="Arial" panose="020B0604020202020204" pitchFamily="34" charset="0"/>
          </a:endParaRPr>
        </a:p>
      </dgm:t>
    </dgm:pt>
    <dgm:pt modelId="{25B10017-1BE9-4844-8021-67A0C1622C79}" type="parTrans" cxnId="{AD0670DE-705F-4FEC-A6B7-70E27FEE32B0}">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2F06FCB4-A10B-4618-9891-FAF334101776}" type="sibTrans" cxnId="{AD0670DE-705F-4FEC-A6B7-70E27FEE32B0}">
      <dgm:prSet/>
      <dgm:spPr/>
      <dgm:t>
        <a:bodyPr/>
        <a:lstStyle/>
        <a:p>
          <a:endParaRPr lang="en-GB" sz="1050">
            <a:latin typeface="Arial" panose="020B0604020202020204" pitchFamily="34" charset="0"/>
            <a:cs typeface="Arial" panose="020B0604020202020204" pitchFamily="34" charset="0"/>
          </a:endParaRPr>
        </a:p>
      </dgm:t>
    </dgm:pt>
    <dgm:pt modelId="{C91626B0-E88A-4D68-B377-25F0C229D69C}">
      <dgm:prSe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Generate random position</a:t>
          </a:r>
          <a:endParaRPr lang="en-GB" sz="1050" dirty="0">
            <a:latin typeface="Arial" panose="020B0604020202020204" pitchFamily="34" charset="0"/>
            <a:cs typeface="Arial" panose="020B0604020202020204" pitchFamily="34" charset="0"/>
          </a:endParaRPr>
        </a:p>
      </dgm:t>
    </dgm:pt>
    <dgm:pt modelId="{70BDEF35-C089-4634-9169-E1B4696A5882}" type="parTrans" cxnId="{CA39CE95-BA60-4EC0-91BB-E23A49C166EE}">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DF84CF48-ACF7-4FFD-A36A-DF1B103CE136}" type="sibTrans" cxnId="{CA39CE95-BA60-4EC0-91BB-E23A49C166EE}">
      <dgm:prSet/>
      <dgm:spPr/>
      <dgm:t>
        <a:bodyPr/>
        <a:lstStyle/>
        <a:p>
          <a:endParaRPr lang="en-GB" sz="1050">
            <a:latin typeface="Arial" panose="020B0604020202020204" pitchFamily="34" charset="0"/>
            <a:cs typeface="Arial" panose="020B0604020202020204" pitchFamily="34" charset="0"/>
          </a:endParaRPr>
        </a:p>
      </dgm:t>
    </dgm:pt>
    <dgm:pt modelId="{DC01A1EE-E15B-4384-B27A-A866E7444FC7}">
      <dgm:prSe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Check the spaces are free</a:t>
          </a:r>
          <a:endParaRPr lang="en-GB" sz="1050" dirty="0">
            <a:latin typeface="Arial" panose="020B0604020202020204" pitchFamily="34" charset="0"/>
            <a:cs typeface="Arial" panose="020B0604020202020204" pitchFamily="34" charset="0"/>
          </a:endParaRPr>
        </a:p>
      </dgm:t>
    </dgm:pt>
    <dgm:pt modelId="{94EAAD8A-2D0B-4E28-BF4B-4ECB1856FEEA}" type="parTrans" cxnId="{2FA1873E-3318-492B-87B3-303E3E2C95A4}">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A89B24D5-E10A-4BFB-B1A5-4467B72CC76A}" type="sibTrans" cxnId="{2FA1873E-3318-492B-87B3-303E3E2C95A4}">
      <dgm:prSet/>
      <dgm:spPr/>
      <dgm:t>
        <a:bodyPr/>
        <a:lstStyle/>
        <a:p>
          <a:endParaRPr lang="en-GB" sz="1050">
            <a:latin typeface="Arial" panose="020B0604020202020204" pitchFamily="34" charset="0"/>
            <a:cs typeface="Arial" panose="020B0604020202020204" pitchFamily="34" charset="0"/>
          </a:endParaRPr>
        </a:p>
      </dgm:t>
    </dgm:pt>
    <dgm:pt modelId="{783C3BBB-F3DD-44BF-AD84-5CEC5C080BB6}">
      <dgm:prSe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Save ship position</a:t>
          </a:r>
          <a:endParaRPr lang="en-GB" sz="1050" dirty="0">
            <a:latin typeface="Arial" panose="020B0604020202020204" pitchFamily="34" charset="0"/>
            <a:cs typeface="Arial" panose="020B0604020202020204" pitchFamily="34" charset="0"/>
          </a:endParaRPr>
        </a:p>
      </dgm:t>
    </dgm:pt>
    <dgm:pt modelId="{5B520430-EB5C-48F4-97D4-4AC57746F955}" type="parTrans" cxnId="{149B27F5-26D4-46D1-8564-BA727FFDE226}">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12B55BF9-EE7D-4541-8D9F-AEDE60728C63}" type="sibTrans" cxnId="{149B27F5-26D4-46D1-8564-BA727FFDE226}">
      <dgm:prSet/>
      <dgm:spPr/>
      <dgm:t>
        <a:bodyPr/>
        <a:lstStyle/>
        <a:p>
          <a:endParaRPr lang="en-GB" sz="1050">
            <a:latin typeface="Arial" panose="020B0604020202020204" pitchFamily="34" charset="0"/>
            <a:cs typeface="Arial" panose="020B0604020202020204" pitchFamily="34" charset="0"/>
          </a:endParaRPr>
        </a:p>
      </dgm:t>
    </dgm:pt>
    <dgm:pt modelId="{785E676D-44B6-4C5E-AB17-CAFAFB3C0B92}">
      <dgm:prSe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Generate random position</a:t>
          </a:r>
          <a:endParaRPr lang="en-GB" sz="1050" dirty="0">
            <a:latin typeface="Arial" panose="020B0604020202020204" pitchFamily="34" charset="0"/>
            <a:cs typeface="Arial" panose="020B0604020202020204" pitchFamily="34" charset="0"/>
          </a:endParaRPr>
        </a:p>
      </dgm:t>
    </dgm:pt>
    <dgm:pt modelId="{F9C81018-A4AB-413D-89D5-247A1F9E34ED}" type="parTrans" cxnId="{E46294CC-0D95-4E18-A7A9-D0D760456C8C}">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6184D175-26A6-4592-8EF9-BDF606582042}" type="sibTrans" cxnId="{E46294CC-0D95-4E18-A7A9-D0D760456C8C}">
      <dgm:prSet/>
      <dgm:spPr/>
      <dgm:t>
        <a:bodyPr/>
        <a:lstStyle/>
        <a:p>
          <a:endParaRPr lang="en-GB" sz="1050">
            <a:latin typeface="Arial" panose="020B0604020202020204" pitchFamily="34" charset="0"/>
            <a:cs typeface="Arial" panose="020B0604020202020204" pitchFamily="34" charset="0"/>
          </a:endParaRPr>
        </a:p>
      </dgm:t>
    </dgm:pt>
    <dgm:pt modelId="{E993E390-8880-4709-9818-1DC8EA9BA0D1}">
      <dgm:prSe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Check the spaces are free</a:t>
          </a:r>
          <a:endParaRPr lang="en-GB" sz="1050" dirty="0">
            <a:latin typeface="Arial" panose="020B0604020202020204" pitchFamily="34" charset="0"/>
            <a:cs typeface="Arial" panose="020B0604020202020204" pitchFamily="34" charset="0"/>
          </a:endParaRPr>
        </a:p>
      </dgm:t>
    </dgm:pt>
    <dgm:pt modelId="{AFC2A5A4-913E-49A4-94E1-D2F058FC5FD2}" type="parTrans" cxnId="{AE65A3FA-201C-41FD-B91A-B62A64C2B8AF}">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213161DF-DAD4-4983-8DA7-771A615F6638}" type="sibTrans" cxnId="{AE65A3FA-201C-41FD-B91A-B62A64C2B8AF}">
      <dgm:prSet/>
      <dgm:spPr/>
      <dgm:t>
        <a:bodyPr/>
        <a:lstStyle/>
        <a:p>
          <a:endParaRPr lang="en-GB" sz="1050">
            <a:latin typeface="Arial" panose="020B0604020202020204" pitchFamily="34" charset="0"/>
            <a:cs typeface="Arial" panose="020B0604020202020204" pitchFamily="34" charset="0"/>
          </a:endParaRPr>
        </a:p>
      </dgm:t>
    </dgm:pt>
    <dgm:pt modelId="{E167EB17-C5BD-4DCB-AAFC-7B32FBADAFD1}">
      <dgm:prSe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Save ship position</a:t>
          </a:r>
          <a:endParaRPr lang="en-GB" sz="1050" dirty="0">
            <a:latin typeface="Arial" panose="020B0604020202020204" pitchFamily="34" charset="0"/>
            <a:cs typeface="Arial" panose="020B0604020202020204" pitchFamily="34" charset="0"/>
          </a:endParaRPr>
        </a:p>
      </dgm:t>
    </dgm:pt>
    <dgm:pt modelId="{34B5B91E-B4E1-4ADA-903F-074E9C852200}" type="parTrans" cxnId="{0412BCED-53C1-401E-88BE-5CB51BEA7A03}">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FBE29772-A623-4FCD-8372-13A27FB9B42C}" type="sibTrans" cxnId="{0412BCED-53C1-401E-88BE-5CB51BEA7A03}">
      <dgm:prSet/>
      <dgm:spPr/>
      <dgm:t>
        <a:bodyPr/>
        <a:lstStyle/>
        <a:p>
          <a:endParaRPr lang="en-GB" sz="1050">
            <a:latin typeface="Arial" panose="020B0604020202020204" pitchFamily="34" charset="0"/>
            <a:cs typeface="Arial" panose="020B0604020202020204" pitchFamily="34" charset="0"/>
          </a:endParaRPr>
        </a:p>
      </dgm:t>
    </dgm:pt>
    <dgm:pt modelId="{2AF77043-A529-4C45-BA05-0CD81795B151}">
      <dgm:prSe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Generate random position</a:t>
          </a:r>
          <a:endParaRPr lang="en-GB" sz="1050" dirty="0">
            <a:latin typeface="Arial" panose="020B0604020202020204" pitchFamily="34" charset="0"/>
            <a:cs typeface="Arial" panose="020B0604020202020204" pitchFamily="34" charset="0"/>
          </a:endParaRPr>
        </a:p>
      </dgm:t>
    </dgm:pt>
    <dgm:pt modelId="{7A10543B-C2B1-4BBD-8B4F-F39245D726CB}" type="parTrans" cxnId="{3955DC77-58C8-4758-93D5-4B031714366F}">
      <dgm:prSet/>
      <dgm:spPr>
        <a:ln>
          <a:solidFill>
            <a:srgbClr val="7CCFDB"/>
          </a:solidFill>
        </a:ln>
      </dgm:spPr>
      <dgm:t>
        <a:bodyPr/>
        <a:lstStyle/>
        <a:p>
          <a:endParaRPr lang="en-GB" sz="1050">
            <a:solidFill>
              <a:srgbClr val="7CCFDB"/>
            </a:solidFill>
            <a:latin typeface="Arial" panose="020B0604020202020204" pitchFamily="34" charset="0"/>
            <a:cs typeface="Arial" panose="020B0604020202020204" pitchFamily="34" charset="0"/>
          </a:endParaRPr>
        </a:p>
      </dgm:t>
    </dgm:pt>
    <dgm:pt modelId="{C7A4AB96-370E-40C4-95DB-561BAF3DFF6A}" type="sibTrans" cxnId="{3955DC77-58C8-4758-93D5-4B031714366F}">
      <dgm:prSet/>
      <dgm:spPr/>
      <dgm:t>
        <a:bodyPr/>
        <a:lstStyle/>
        <a:p>
          <a:endParaRPr lang="en-GB" sz="1050">
            <a:latin typeface="Arial" panose="020B0604020202020204" pitchFamily="34" charset="0"/>
            <a:cs typeface="Arial" panose="020B0604020202020204" pitchFamily="34" charset="0"/>
          </a:endParaRPr>
        </a:p>
      </dgm:t>
    </dgm:pt>
    <dgm:pt modelId="{BA600FF5-A560-413F-A088-08A1B6466B2F}">
      <dgm:prSe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Check the spaces are free</a:t>
          </a:r>
          <a:endParaRPr lang="en-GB" sz="1050" dirty="0">
            <a:latin typeface="Arial" panose="020B0604020202020204" pitchFamily="34" charset="0"/>
            <a:cs typeface="Arial" panose="020B0604020202020204" pitchFamily="34" charset="0"/>
          </a:endParaRPr>
        </a:p>
      </dgm:t>
    </dgm:pt>
    <dgm:pt modelId="{4E1D85D0-8D36-483D-988D-3D9A77366B22}" type="parTrans" cxnId="{C016A55D-B4BF-4F2F-998E-C2731876DE2B}">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F414A1CD-ADF7-4266-9D90-C0CDF2343924}" type="sibTrans" cxnId="{C016A55D-B4BF-4F2F-998E-C2731876DE2B}">
      <dgm:prSet/>
      <dgm:spPr/>
      <dgm:t>
        <a:bodyPr/>
        <a:lstStyle/>
        <a:p>
          <a:endParaRPr lang="en-GB" sz="1050">
            <a:latin typeface="Arial" panose="020B0604020202020204" pitchFamily="34" charset="0"/>
            <a:cs typeface="Arial" panose="020B0604020202020204" pitchFamily="34" charset="0"/>
          </a:endParaRPr>
        </a:p>
      </dgm:t>
    </dgm:pt>
    <dgm:pt modelId="{3EDF8929-B645-42B8-A80F-8EFF631CD547}">
      <dgm:prSe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Save ship position</a:t>
          </a:r>
          <a:endParaRPr lang="en-GB" sz="1050" dirty="0">
            <a:latin typeface="Arial" panose="020B0604020202020204" pitchFamily="34" charset="0"/>
            <a:cs typeface="Arial" panose="020B0604020202020204" pitchFamily="34" charset="0"/>
          </a:endParaRPr>
        </a:p>
      </dgm:t>
    </dgm:pt>
    <dgm:pt modelId="{E94CE691-4B46-4AFC-96B9-AF862CE5E6DD}" type="parTrans" cxnId="{1ABA435C-82C5-4205-B138-4CC3199D760D}">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7A38A42E-E806-4A26-8CC8-56EF1C42D8E7}" type="sibTrans" cxnId="{1ABA435C-82C5-4205-B138-4CC3199D760D}">
      <dgm:prSet/>
      <dgm:spPr/>
      <dgm:t>
        <a:bodyPr/>
        <a:lstStyle/>
        <a:p>
          <a:endParaRPr lang="en-GB" sz="1050">
            <a:latin typeface="Arial" panose="020B0604020202020204" pitchFamily="34" charset="0"/>
            <a:cs typeface="Arial" panose="020B0604020202020204" pitchFamily="34" charset="0"/>
          </a:endParaRPr>
        </a:p>
      </dgm:t>
    </dgm:pt>
    <dgm:pt modelId="{87B22D41-6940-4406-8E0A-E27E73171014}" type="pres">
      <dgm:prSet presAssocID="{EF20E8E4-1F50-4F12-8545-85AC1C4028C5}" presName="hierChild1" presStyleCnt="0">
        <dgm:presLayoutVars>
          <dgm:orgChart val="1"/>
          <dgm:chPref val="1"/>
          <dgm:dir/>
          <dgm:animOne val="branch"/>
          <dgm:animLvl val="lvl"/>
          <dgm:resizeHandles/>
        </dgm:presLayoutVars>
      </dgm:prSet>
      <dgm:spPr/>
      <dgm:t>
        <a:bodyPr/>
        <a:lstStyle/>
        <a:p>
          <a:endParaRPr lang="en-GB"/>
        </a:p>
      </dgm:t>
    </dgm:pt>
    <dgm:pt modelId="{0BCB568F-CE0C-4203-B41E-DBBDB492041A}" type="pres">
      <dgm:prSet presAssocID="{37AA19A1-51D3-4D82-BD79-2A21CD9363E5}" presName="hierRoot1" presStyleCnt="0">
        <dgm:presLayoutVars>
          <dgm:hierBranch val="init"/>
        </dgm:presLayoutVars>
      </dgm:prSet>
      <dgm:spPr/>
    </dgm:pt>
    <dgm:pt modelId="{B2D50708-829A-4CB6-B736-E2B4DD99125A}" type="pres">
      <dgm:prSet presAssocID="{37AA19A1-51D3-4D82-BD79-2A21CD9363E5}" presName="rootComposite1" presStyleCnt="0"/>
      <dgm:spPr/>
    </dgm:pt>
    <dgm:pt modelId="{8CB56FC4-23B3-43AC-B1C6-DA4C0B90114B}" type="pres">
      <dgm:prSet presAssocID="{37AA19A1-51D3-4D82-BD79-2A21CD9363E5}" presName="rootText1" presStyleLbl="node0" presStyleIdx="0" presStyleCnt="1">
        <dgm:presLayoutVars>
          <dgm:chPref val="3"/>
        </dgm:presLayoutVars>
      </dgm:prSet>
      <dgm:spPr/>
      <dgm:t>
        <a:bodyPr/>
        <a:lstStyle/>
        <a:p>
          <a:endParaRPr lang="en-GB"/>
        </a:p>
      </dgm:t>
    </dgm:pt>
    <dgm:pt modelId="{46D56115-95F7-4854-B0BA-1ECCB14D587F}" type="pres">
      <dgm:prSet presAssocID="{37AA19A1-51D3-4D82-BD79-2A21CD9363E5}" presName="rootConnector1" presStyleLbl="node1" presStyleIdx="0" presStyleCnt="0"/>
      <dgm:spPr/>
      <dgm:t>
        <a:bodyPr/>
        <a:lstStyle/>
        <a:p>
          <a:endParaRPr lang="en-GB"/>
        </a:p>
      </dgm:t>
    </dgm:pt>
    <dgm:pt modelId="{20B7FBC4-3FB5-44D2-BE40-6DAC80FAA722}" type="pres">
      <dgm:prSet presAssocID="{37AA19A1-51D3-4D82-BD79-2A21CD9363E5}" presName="hierChild2" presStyleCnt="0"/>
      <dgm:spPr/>
    </dgm:pt>
    <dgm:pt modelId="{FEB9A59C-7336-4F99-A343-9CE860BDFD10}" type="pres">
      <dgm:prSet presAssocID="{EA826710-FB45-4CF1-8848-F1498D67D7CE}" presName="Name37" presStyleLbl="parChTrans1D2" presStyleIdx="0" presStyleCnt="3"/>
      <dgm:spPr/>
      <dgm:t>
        <a:bodyPr/>
        <a:lstStyle/>
        <a:p>
          <a:endParaRPr lang="en-GB"/>
        </a:p>
      </dgm:t>
    </dgm:pt>
    <dgm:pt modelId="{F4767087-E78F-415A-9E09-F8E814A92EAB}" type="pres">
      <dgm:prSet presAssocID="{D878FE40-8E77-450F-82E4-E6630A047F7A}" presName="hierRoot2" presStyleCnt="0">
        <dgm:presLayoutVars>
          <dgm:hierBranch/>
        </dgm:presLayoutVars>
      </dgm:prSet>
      <dgm:spPr/>
    </dgm:pt>
    <dgm:pt modelId="{25F33235-3462-4409-B2F8-F123A38A5D8D}" type="pres">
      <dgm:prSet presAssocID="{D878FE40-8E77-450F-82E4-E6630A047F7A}" presName="rootComposite" presStyleCnt="0"/>
      <dgm:spPr/>
    </dgm:pt>
    <dgm:pt modelId="{4051997F-4258-41EA-8367-F1D42B2B3F77}" type="pres">
      <dgm:prSet presAssocID="{D878FE40-8E77-450F-82E4-E6630A047F7A}" presName="rootText" presStyleLbl="node2" presStyleIdx="0" presStyleCnt="3">
        <dgm:presLayoutVars>
          <dgm:chPref val="3"/>
        </dgm:presLayoutVars>
      </dgm:prSet>
      <dgm:spPr/>
      <dgm:t>
        <a:bodyPr/>
        <a:lstStyle/>
        <a:p>
          <a:endParaRPr lang="en-GB"/>
        </a:p>
      </dgm:t>
    </dgm:pt>
    <dgm:pt modelId="{9DD222FE-CD1B-4837-8062-09E475F5DEA6}" type="pres">
      <dgm:prSet presAssocID="{D878FE40-8E77-450F-82E4-E6630A047F7A}" presName="rootConnector" presStyleLbl="node2" presStyleIdx="0" presStyleCnt="3"/>
      <dgm:spPr/>
      <dgm:t>
        <a:bodyPr/>
        <a:lstStyle/>
        <a:p>
          <a:endParaRPr lang="en-GB"/>
        </a:p>
      </dgm:t>
    </dgm:pt>
    <dgm:pt modelId="{AF54ED48-880F-4CA0-966A-5FD9768AA8B7}" type="pres">
      <dgm:prSet presAssocID="{D878FE40-8E77-450F-82E4-E6630A047F7A}" presName="hierChild4" presStyleCnt="0"/>
      <dgm:spPr/>
    </dgm:pt>
    <dgm:pt modelId="{D3A27056-02D1-4FC6-A0FE-7F483709065B}" type="pres">
      <dgm:prSet presAssocID="{4F0E8B25-D94B-4E2B-9C9C-012C9A670862}" presName="Name35" presStyleLbl="parChTrans1D3" presStyleIdx="0" presStyleCnt="3"/>
      <dgm:spPr/>
      <dgm:t>
        <a:bodyPr/>
        <a:lstStyle/>
        <a:p>
          <a:endParaRPr lang="en-GB"/>
        </a:p>
      </dgm:t>
    </dgm:pt>
    <dgm:pt modelId="{197CA140-75E6-42DF-842A-B10DCE21E934}" type="pres">
      <dgm:prSet presAssocID="{AB6A5B30-CF34-4565-BDA5-92EEFD5A48B6}" presName="hierRoot2" presStyleCnt="0">
        <dgm:presLayoutVars>
          <dgm:hierBranch val="init"/>
        </dgm:presLayoutVars>
      </dgm:prSet>
      <dgm:spPr/>
    </dgm:pt>
    <dgm:pt modelId="{1B414F70-94B8-4A1A-A8AB-980051FA426D}" type="pres">
      <dgm:prSet presAssocID="{AB6A5B30-CF34-4565-BDA5-92EEFD5A48B6}" presName="rootComposite" presStyleCnt="0"/>
      <dgm:spPr/>
    </dgm:pt>
    <dgm:pt modelId="{6A895335-7235-4430-A5DD-71C58F810DEA}" type="pres">
      <dgm:prSet presAssocID="{AB6A5B30-CF34-4565-BDA5-92EEFD5A48B6}" presName="rootText" presStyleLbl="node3" presStyleIdx="0" presStyleCnt="3">
        <dgm:presLayoutVars>
          <dgm:chPref val="3"/>
        </dgm:presLayoutVars>
      </dgm:prSet>
      <dgm:spPr/>
      <dgm:t>
        <a:bodyPr/>
        <a:lstStyle/>
        <a:p>
          <a:endParaRPr lang="en-GB"/>
        </a:p>
      </dgm:t>
    </dgm:pt>
    <dgm:pt modelId="{BFABA9AE-BDB3-414E-8279-C577F8FDB14B}" type="pres">
      <dgm:prSet presAssocID="{AB6A5B30-CF34-4565-BDA5-92EEFD5A48B6}" presName="rootConnector" presStyleLbl="node3" presStyleIdx="0" presStyleCnt="3"/>
      <dgm:spPr/>
      <dgm:t>
        <a:bodyPr/>
        <a:lstStyle/>
        <a:p>
          <a:endParaRPr lang="en-GB"/>
        </a:p>
      </dgm:t>
    </dgm:pt>
    <dgm:pt modelId="{C7666A99-432A-4837-A954-09E72DA479A8}" type="pres">
      <dgm:prSet presAssocID="{AB6A5B30-CF34-4565-BDA5-92EEFD5A48B6}" presName="hierChild4" presStyleCnt="0"/>
      <dgm:spPr/>
    </dgm:pt>
    <dgm:pt modelId="{9ECF8A62-3CAB-4A2F-AA20-D2B6010A378C}" type="pres">
      <dgm:prSet presAssocID="{70BDEF35-C089-4634-9169-E1B4696A5882}" presName="Name37" presStyleLbl="parChTrans1D4" presStyleIdx="0" presStyleCnt="9"/>
      <dgm:spPr/>
      <dgm:t>
        <a:bodyPr/>
        <a:lstStyle/>
        <a:p>
          <a:endParaRPr lang="en-GB"/>
        </a:p>
      </dgm:t>
    </dgm:pt>
    <dgm:pt modelId="{0E87CF67-B4C3-4568-8A12-9C8778E00D9F}" type="pres">
      <dgm:prSet presAssocID="{C91626B0-E88A-4D68-B377-25F0C229D69C}" presName="hierRoot2" presStyleCnt="0">
        <dgm:presLayoutVars>
          <dgm:hierBranch val="init"/>
        </dgm:presLayoutVars>
      </dgm:prSet>
      <dgm:spPr/>
    </dgm:pt>
    <dgm:pt modelId="{80EB8C9D-8174-4D10-B45D-27307DB97085}" type="pres">
      <dgm:prSet presAssocID="{C91626B0-E88A-4D68-B377-25F0C229D69C}" presName="rootComposite" presStyleCnt="0"/>
      <dgm:spPr/>
    </dgm:pt>
    <dgm:pt modelId="{F292E074-1235-4DF4-99FE-03C8031AFB8E}" type="pres">
      <dgm:prSet presAssocID="{C91626B0-E88A-4D68-B377-25F0C229D69C}" presName="rootText" presStyleLbl="node4" presStyleIdx="0" presStyleCnt="9">
        <dgm:presLayoutVars>
          <dgm:chPref val="3"/>
        </dgm:presLayoutVars>
      </dgm:prSet>
      <dgm:spPr/>
      <dgm:t>
        <a:bodyPr/>
        <a:lstStyle/>
        <a:p>
          <a:endParaRPr lang="en-GB"/>
        </a:p>
      </dgm:t>
    </dgm:pt>
    <dgm:pt modelId="{0463F4CB-A2C4-44BA-A7A5-E7E538AF0B20}" type="pres">
      <dgm:prSet presAssocID="{C91626B0-E88A-4D68-B377-25F0C229D69C}" presName="rootConnector" presStyleLbl="node4" presStyleIdx="0" presStyleCnt="9"/>
      <dgm:spPr/>
      <dgm:t>
        <a:bodyPr/>
        <a:lstStyle/>
        <a:p>
          <a:endParaRPr lang="en-GB"/>
        </a:p>
      </dgm:t>
    </dgm:pt>
    <dgm:pt modelId="{7619C95A-2BD2-4C7A-A628-BFB8E6458E98}" type="pres">
      <dgm:prSet presAssocID="{C91626B0-E88A-4D68-B377-25F0C229D69C}" presName="hierChild4" presStyleCnt="0"/>
      <dgm:spPr/>
    </dgm:pt>
    <dgm:pt modelId="{8B2C4C44-FD31-4921-BCBE-D35CFB7114E7}" type="pres">
      <dgm:prSet presAssocID="{C91626B0-E88A-4D68-B377-25F0C229D69C}" presName="hierChild5" presStyleCnt="0"/>
      <dgm:spPr/>
    </dgm:pt>
    <dgm:pt modelId="{A3AD6343-FDB0-4F33-A127-EB83E5B58F97}" type="pres">
      <dgm:prSet presAssocID="{94EAAD8A-2D0B-4E28-BF4B-4ECB1856FEEA}" presName="Name37" presStyleLbl="parChTrans1D4" presStyleIdx="1" presStyleCnt="9"/>
      <dgm:spPr/>
      <dgm:t>
        <a:bodyPr/>
        <a:lstStyle/>
        <a:p>
          <a:endParaRPr lang="en-GB"/>
        </a:p>
      </dgm:t>
    </dgm:pt>
    <dgm:pt modelId="{E91B1F55-EC2C-4EB4-B884-48918305F9A4}" type="pres">
      <dgm:prSet presAssocID="{DC01A1EE-E15B-4384-B27A-A866E7444FC7}" presName="hierRoot2" presStyleCnt="0">
        <dgm:presLayoutVars>
          <dgm:hierBranch val="init"/>
        </dgm:presLayoutVars>
      </dgm:prSet>
      <dgm:spPr/>
    </dgm:pt>
    <dgm:pt modelId="{50A9B1DA-B9B1-4244-87E9-CC609E54D37D}" type="pres">
      <dgm:prSet presAssocID="{DC01A1EE-E15B-4384-B27A-A866E7444FC7}" presName="rootComposite" presStyleCnt="0"/>
      <dgm:spPr/>
    </dgm:pt>
    <dgm:pt modelId="{8DE37687-B4DE-4726-A961-0A4D8AA2C143}" type="pres">
      <dgm:prSet presAssocID="{DC01A1EE-E15B-4384-B27A-A866E7444FC7}" presName="rootText" presStyleLbl="node4" presStyleIdx="1" presStyleCnt="9">
        <dgm:presLayoutVars>
          <dgm:chPref val="3"/>
        </dgm:presLayoutVars>
      </dgm:prSet>
      <dgm:spPr/>
      <dgm:t>
        <a:bodyPr/>
        <a:lstStyle/>
        <a:p>
          <a:endParaRPr lang="en-GB"/>
        </a:p>
      </dgm:t>
    </dgm:pt>
    <dgm:pt modelId="{2AA83E9A-AFAE-4EEB-800C-493E0705BFFF}" type="pres">
      <dgm:prSet presAssocID="{DC01A1EE-E15B-4384-B27A-A866E7444FC7}" presName="rootConnector" presStyleLbl="node4" presStyleIdx="1" presStyleCnt="9"/>
      <dgm:spPr/>
      <dgm:t>
        <a:bodyPr/>
        <a:lstStyle/>
        <a:p>
          <a:endParaRPr lang="en-GB"/>
        </a:p>
      </dgm:t>
    </dgm:pt>
    <dgm:pt modelId="{27C0850E-9C4E-4745-9C41-0C978B49397D}" type="pres">
      <dgm:prSet presAssocID="{DC01A1EE-E15B-4384-B27A-A866E7444FC7}" presName="hierChild4" presStyleCnt="0"/>
      <dgm:spPr/>
    </dgm:pt>
    <dgm:pt modelId="{F722F928-1100-4544-8C5B-A70420AEB52B}" type="pres">
      <dgm:prSet presAssocID="{DC01A1EE-E15B-4384-B27A-A866E7444FC7}" presName="hierChild5" presStyleCnt="0"/>
      <dgm:spPr/>
    </dgm:pt>
    <dgm:pt modelId="{337C835B-891D-4886-A7A5-497688AEE56A}" type="pres">
      <dgm:prSet presAssocID="{5B520430-EB5C-48F4-97D4-4AC57746F955}" presName="Name37" presStyleLbl="parChTrans1D4" presStyleIdx="2" presStyleCnt="9"/>
      <dgm:spPr/>
      <dgm:t>
        <a:bodyPr/>
        <a:lstStyle/>
        <a:p>
          <a:endParaRPr lang="en-GB"/>
        </a:p>
      </dgm:t>
    </dgm:pt>
    <dgm:pt modelId="{CA39A216-A5FA-4A18-B2BC-6C868E3048D2}" type="pres">
      <dgm:prSet presAssocID="{783C3BBB-F3DD-44BF-AD84-5CEC5C080BB6}" presName="hierRoot2" presStyleCnt="0">
        <dgm:presLayoutVars>
          <dgm:hierBranch val="init"/>
        </dgm:presLayoutVars>
      </dgm:prSet>
      <dgm:spPr/>
    </dgm:pt>
    <dgm:pt modelId="{6439891D-0D44-49C9-B276-AC3FCF3CCFBD}" type="pres">
      <dgm:prSet presAssocID="{783C3BBB-F3DD-44BF-AD84-5CEC5C080BB6}" presName="rootComposite" presStyleCnt="0"/>
      <dgm:spPr/>
    </dgm:pt>
    <dgm:pt modelId="{97162DE8-350C-49F6-85C1-D44DA700ED59}" type="pres">
      <dgm:prSet presAssocID="{783C3BBB-F3DD-44BF-AD84-5CEC5C080BB6}" presName="rootText" presStyleLbl="node4" presStyleIdx="2" presStyleCnt="9">
        <dgm:presLayoutVars>
          <dgm:chPref val="3"/>
        </dgm:presLayoutVars>
      </dgm:prSet>
      <dgm:spPr/>
      <dgm:t>
        <a:bodyPr/>
        <a:lstStyle/>
        <a:p>
          <a:endParaRPr lang="en-GB"/>
        </a:p>
      </dgm:t>
    </dgm:pt>
    <dgm:pt modelId="{E32E9D81-A812-4882-9371-78D2E913C6A7}" type="pres">
      <dgm:prSet presAssocID="{783C3BBB-F3DD-44BF-AD84-5CEC5C080BB6}" presName="rootConnector" presStyleLbl="node4" presStyleIdx="2" presStyleCnt="9"/>
      <dgm:spPr/>
      <dgm:t>
        <a:bodyPr/>
        <a:lstStyle/>
        <a:p>
          <a:endParaRPr lang="en-GB"/>
        </a:p>
      </dgm:t>
    </dgm:pt>
    <dgm:pt modelId="{A712151B-5AD5-4DF1-9CDB-4A2C6429FA6A}" type="pres">
      <dgm:prSet presAssocID="{783C3BBB-F3DD-44BF-AD84-5CEC5C080BB6}" presName="hierChild4" presStyleCnt="0"/>
      <dgm:spPr/>
    </dgm:pt>
    <dgm:pt modelId="{B2E354FC-9760-417C-8D02-1E156B7A2C67}" type="pres">
      <dgm:prSet presAssocID="{783C3BBB-F3DD-44BF-AD84-5CEC5C080BB6}" presName="hierChild5" presStyleCnt="0"/>
      <dgm:spPr/>
    </dgm:pt>
    <dgm:pt modelId="{40DFFF48-07D9-4BA9-A246-15DED87F8FA8}" type="pres">
      <dgm:prSet presAssocID="{AB6A5B30-CF34-4565-BDA5-92EEFD5A48B6}" presName="hierChild5" presStyleCnt="0"/>
      <dgm:spPr/>
    </dgm:pt>
    <dgm:pt modelId="{A4119521-8DCC-4BDD-83AC-2F902AB617C9}" type="pres">
      <dgm:prSet presAssocID="{C536F144-63A9-4DBC-B363-765FB40710EC}" presName="Name35" presStyleLbl="parChTrans1D3" presStyleIdx="1" presStyleCnt="3"/>
      <dgm:spPr/>
      <dgm:t>
        <a:bodyPr/>
        <a:lstStyle/>
        <a:p>
          <a:endParaRPr lang="en-GB"/>
        </a:p>
      </dgm:t>
    </dgm:pt>
    <dgm:pt modelId="{90FCFE11-F855-4824-A14D-79B0DA032D09}" type="pres">
      <dgm:prSet presAssocID="{C474958E-F07C-4DB9-8A32-319E93506C35}" presName="hierRoot2" presStyleCnt="0">
        <dgm:presLayoutVars>
          <dgm:hierBranch val="init"/>
        </dgm:presLayoutVars>
      </dgm:prSet>
      <dgm:spPr/>
    </dgm:pt>
    <dgm:pt modelId="{54C1F64C-3ABA-4215-B719-A1DF905435A5}" type="pres">
      <dgm:prSet presAssocID="{C474958E-F07C-4DB9-8A32-319E93506C35}" presName="rootComposite" presStyleCnt="0"/>
      <dgm:spPr/>
    </dgm:pt>
    <dgm:pt modelId="{BCA21510-7873-4A0A-AF38-87EBFFD80141}" type="pres">
      <dgm:prSet presAssocID="{C474958E-F07C-4DB9-8A32-319E93506C35}" presName="rootText" presStyleLbl="node3" presStyleIdx="1" presStyleCnt="3">
        <dgm:presLayoutVars>
          <dgm:chPref val="3"/>
        </dgm:presLayoutVars>
      </dgm:prSet>
      <dgm:spPr/>
      <dgm:t>
        <a:bodyPr/>
        <a:lstStyle/>
        <a:p>
          <a:endParaRPr lang="en-GB"/>
        </a:p>
      </dgm:t>
    </dgm:pt>
    <dgm:pt modelId="{7FFAF20B-7127-4296-A22E-FA74A844F7C5}" type="pres">
      <dgm:prSet presAssocID="{C474958E-F07C-4DB9-8A32-319E93506C35}" presName="rootConnector" presStyleLbl="node3" presStyleIdx="1" presStyleCnt="3"/>
      <dgm:spPr/>
      <dgm:t>
        <a:bodyPr/>
        <a:lstStyle/>
        <a:p>
          <a:endParaRPr lang="en-GB"/>
        </a:p>
      </dgm:t>
    </dgm:pt>
    <dgm:pt modelId="{46DF27E5-E7F0-4D0C-9F08-6A4A3B011615}" type="pres">
      <dgm:prSet presAssocID="{C474958E-F07C-4DB9-8A32-319E93506C35}" presName="hierChild4" presStyleCnt="0"/>
      <dgm:spPr/>
    </dgm:pt>
    <dgm:pt modelId="{0035C68C-AB0F-489E-B8EB-1D6B3DC23EDB}" type="pres">
      <dgm:prSet presAssocID="{F9C81018-A4AB-413D-89D5-247A1F9E34ED}" presName="Name37" presStyleLbl="parChTrans1D4" presStyleIdx="3" presStyleCnt="9"/>
      <dgm:spPr/>
      <dgm:t>
        <a:bodyPr/>
        <a:lstStyle/>
        <a:p>
          <a:endParaRPr lang="en-GB"/>
        </a:p>
      </dgm:t>
    </dgm:pt>
    <dgm:pt modelId="{D09B68EF-6CC1-4A6E-80D3-E892EB893AD8}" type="pres">
      <dgm:prSet presAssocID="{785E676D-44B6-4C5E-AB17-CAFAFB3C0B92}" presName="hierRoot2" presStyleCnt="0">
        <dgm:presLayoutVars>
          <dgm:hierBranch val="init"/>
        </dgm:presLayoutVars>
      </dgm:prSet>
      <dgm:spPr/>
    </dgm:pt>
    <dgm:pt modelId="{1AB22B99-1CD2-40A1-BE54-A4DC2C1D541A}" type="pres">
      <dgm:prSet presAssocID="{785E676D-44B6-4C5E-AB17-CAFAFB3C0B92}" presName="rootComposite" presStyleCnt="0"/>
      <dgm:spPr/>
    </dgm:pt>
    <dgm:pt modelId="{38F0B2C9-3720-4CCF-B9F8-D8916A2EAA9F}" type="pres">
      <dgm:prSet presAssocID="{785E676D-44B6-4C5E-AB17-CAFAFB3C0B92}" presName="rootText" presStyleLbl="node4" presStyleIdx="3" presStyleCnt="9">
        <dgm:presLayoutVars>
          <dgm:chPref val="3"/>
        </dgm:presLayoutVars>
      </dgm:prSet>
      <dgm:spPr/>
      <dgm:t>
        <a:bodyPr/>
        <a:lstStyle/>
        <a:p>
          <a:endParaRPr lang="en-GB"/>
        </a:p>
      </dgm:t>
    </dgm:pt>
    <dgm:pt modelId="{81447DE6-F4F8-4424-AE28-A71C5F47AE12}" type="pres">
      <dgm:prSet presAssocID="{785E676D-44B6-4C5E-AB17-CAFAFB3C0B92}" presName="rootConnector" presStyleLbl="node4" presStyleIdx="3" presStyleCnt="9"/>
      <dgm:spPr/>
      <dgm:t>
        <a:bodyPr/>
        <a:lstStyle/>
        <a:p>
          <a:endParaRPr lang="en-GB"/>
        </a:p>
      </dgm:t>
    </dgm:pt>
    <dgm:pt modelId="{9A7E37D2-56A6-4CB9-B150-12074BCB7801}" type="pres">
      <dgm:prSet presAssocID="{785E676D-44B6-4C5E-AB17-CAFAFB3C0B92}" presName="hierChild4" presStyleCnt="0"/>
      <dgm:spPr/>
    </dgm:pt>
    <dgm:pt modelId="{2523B9BC-4D05-4531-9010-8243923DB41D}" type="pres">
      <dgm:prSet presAssocID="{785E676D-44B6-4C5E-AB17-CAFAFB3C0B92}" presName="hierChild5" presStyleCnt="0"/>
      <dgm:spPr/>
    </dgm:pt>
    <dgm:pt modelId="{087902EE-29CE-4407-9045-0369FCA2C85B}" type="pres">
      <dgm:prSet presAssocID="{AFC2A5A4-913E-49A4-94E1-D2F058FC5FD2}" presName="Name37" presStyleLbl="parChTrans1D4" presStyleIdx="4" presStyleCnt="9"/>
      <dgm:spPr/>
      <dgm:t>
        <a:bodyPr/>
        <a:lstStyle/>
        <a:p>
          <a:endParaRPr lang="en-GB"/>
        </a:p>
      </dgm:t>
    </dgm:pt>
    <dgm:pt modelId="{8DCA64F7-1017-4CD8-85DB-0F1CEB076587}" type="pres">
      <dgm:prSet presAssocID="{E993E390-8880-4709-9818-1DC8EA9BA0D1}" presName="hierRoot2" presStyleCnt="0">
        <dgm:presLayoutVars>
          <dgm:hierBranch val="init"/>
        </dgm:presLayoutVars>
      </dgm:prSet>
      <dgm:spPr/>
    </dgm:pt>
    <dgm:pt modelId="{69AE80BF-F578-4539-B257-B78C4EEF9570}" type="pres">
      <dgm:prSet presAssocID="{E993E390-8880-4709-9818-1DC8EA9BA0D1}" presName="rootComposite" presStyleCnt="0"/>
      <dgm:spPr/>
    </dgm:pt>
    <dgm:pt modelId="{6F297E95-C5B1-4768-A9CD-A9A0B408102B}" type="pres">
      <dgm:prSet presAssocID="{E993E390-8880-4709-9818-1DC8EA9BA0D1}" presName="rootText" presStyleLbl="node4" presStyleIdx="4" presStyleCnt="9">
        <dgm:presLayoutVars>
          <dgm:chPref val="3"/>
        </dgm:presLayoutVars>
      </dgm:prSet>
      <dgm:spPr/>
      <dgm:t>
        <a:bodyPr/>
        <a:lstStyle/>
        <a:p>
          <a:endParaRPr lang="en-GB"/>
        </a:p>
      </dgm:t>
    </dgm:pt>
    <dgm:pt modelId="{6C2FA736-293B-41ED-A776-09E0E3DEC1B7}" type="pres">
      <dgm:prSet presAssocID="{E993E390-8880-4709-9818-1DC8EA9BA0D1}" presName="rootConnector" presStyleLbl="node4" presStyleIdx="4" presStyleCnt="9"/>
      <dgm:spPr/>
      <dgm:t>
        <a:bodyPr/>
        <a:lstStyle/>
        <a:p>
          <a:endParaRPr lang="en-GB"/>
        </a:p>
      </dgm:t>
    </dgm:pt>
    <dgm:pt modelId="{6FBB6ABD-A91F-4F46-AF7C-DD9F5227413C}" type="pres">
      <dgm:prSet presAssocID="{E993E390-8880-4709-9818-1DC8EA9BA0D1}" presName="hierChild4" presStyleCnt="0"/>
      <dgm:spPr/>
    </dgm:pt>
    <dgm:pt modelId="{6507DF1C-886F-4BF3-B6A4-289ACAC587B1}" type="pres">
      <dgm:prSet presAssocID="{E993E390-8880-4709-9818-1DC8EA9BA0D1}" presName="hierChild5" presStyleCnt="0"/>
      <dgm:spPr/>
    </dgm:pt>
    <dgm:pt modelId="{7F0A0D18-9A89-47C3-A58A-89ED3FC13ED6}" type="pres">
      <dgm:prSet presAssocID="{34B5B91E-B4E1-4ADA-903F-074E9C852200}" presName="Name37" presStyleLbl="parChTrans1D4" presStyleIdx="5" presStyleCnt="9"/>
      <dgm:spPr/>
      <dgm:t>
        <a:bodyPr/>
        <a:lstStyle/>
        <a:p>
          <a:endParaRPr lang="en-GB"/>
        </a:p>
      </dgm:t>
    </dgm:pt>
    <dgm:pt modelId="{6605EE67-37F6-4C9B-B27A-1409408279F3}" type="pres">
      <dgm:prSet presAssocID="{E167EB17-C5BD-4DCB-AAFC-7B32FBADAFD1}" presName="hierRoot2" presStyleCnt="0">
        <dgm:presLayoutVars>
          <dgm:hierBranch val="init"/>
        </dgm:presLayoutVars>
      </dgm:prSet>
      <dgm:spPr/>
    </dgm:pt>
    <dgm:pt modelId="{95E5B374-CA62-43E5-8E96-4C1B9A158DC8}" type="pres">
      <dgm:prSet presAssocID="{E167EB17-C5BD-4DCB-AAFC-7B32FBADAFD1}" presName="rootComposite" presStyleCnt="0"/>
      <dgm:spPr/>
    </dgm:pt>
    <dgm:pt modelId="{E2E4E56C-0E40-4D2B-82DB-935FF8830613}" type="pres">
      <dgm:prSet presAssocID="{E167EB17-C5BD-4DCB-AAFC-7B32FBADAFD1}" presName="rootText" presStyleLbl="node4" presStyleIdx="5" presStyleCnt="9">
        <dgm:presLayoutVars>
          <dgm:chPref val="3"/>
        </dgm:presLayoutVars>
      </dgm:prSet>
      <dgm:spPr/>
      <dgm:t>
        <a:bodyPr/>
        <a:lstStyle/>
        <a:p>
          <a:endParaRPr lang="en-GB"/>
        </a:p>
      </dgm:t>
    </dgm:pt>
    <dgm:pt modelId="{0C11C683-D12A-431D-A3F1-862881483D10}" type="pres">
      <dgm:prSet presAssocID="{E167EB17-C5BD-4DCB-AAFC-7B32FBADAFD1}" presName="rootConnector" presStyleLbl="node4" presStyleIdx="5" presStyleCnt="9"/>
      <dgm:spPr/>
      <dgm:t>
        <a:bodyPr/>
        <a:lstStyle/>
        <a:p>
          <a:endParaRPr lang="en-GB"/>
        </a:p>
      </dgm:t>
    </dgm:pt>
    <dgm:pt modelId="{E64EEF59-AEB3-4A82-B73F-D72B7F7CF980}" type="pres">
      <dgm:prSet presAssocID="{E167EB17-C5BD-4DCB-AAFC-7B32FBADAFD1}" presName="hierChild4" presStyleCnt="0"/>
      <dgm:spPr/>
    </dgm:pt>
    <dgm:pt modelId="{0867BBBB-EAD6-4E84-A78B-CE316558A6AD}" type="pres">
      <dgm:prSet presAssocID="{E167EB17-C5BD-4DCB-AAFC-7B32FBADAFD1}" presName="hierChild5" presStyleCnt="0"/>
      <dgm:spPr/>
    </dgm:pt>
    <dgm:pt modelId="{D46A6BB4-1A73-45A2-B267-7F8516CC0DEF}" type="pres">
      <dgm:prSet presAssocID="{C474958E-F07C-4DB9-8A32-319E93506C35}" presName="hierChild5" presStyleCnt="0"/>
      <dgm:spPr/>
    </dgm:pt>
    <dgm:pt modelId="{77A3F5A0-DA6E-4C28-855C-B606C8CE1376}" type="pres">
      <dgm:prSet presAssocID="{25B10017-1BE9-4844-8021-67A0C1622C79}" presName="Name35" presStyleLbl="parChTrans1D3" presStyleIdx="2" presStyleCnt="3"/>
      <dgm:spPr/>
      <dgm:t>
        <a:bodyPr/>
        <a:lstStyle/>
        <a:p>
          <a:endParaRPr lang="en-GB"/>
        </a:p>
      </dgm:t>
    </dgm:pt>
    <dgm:pt modelId="{E63C66F1-1930-4065-870B-2E5152D8BAF7}" type="pres">
      <dgm:prSet presAssocID="{FA5F99E0-560F-45CA-A49E-4C4EDC02A08C}" presName="hierRoot2" presStyleCnt="0">
        <dgm:presLayoutVars>
          <dgm:hierBranch val="init"/>
        </dgm:presLayoutVars>
      </dgm:prSet>
      <dgm:spPr/>
    </dgm:pt>
    <dgm:pt modelId="{C3824C49-8215-4FE1-A4B5-3E1C89F5106A}" type="pres">
      <dgm:prSet presAssocID="{FA5F99E0-560F-45CA-A49E-4C4EDC02A08C}" presName="rootComposite" presStyleCnt="0"/>
      <dgm:spPr/>
    </dgm:pt>
    <dgm:pt modelId="{DC166768-F01A-4B9E-8F81-5D7938D75E94}" type="pres">
      <dgm:prSet presAssocID="{FA5F99E0-560F-45CA-A49E-4C4EDC02A08C}" presName="rootText" presStyleLbl="node3" presStyleIdx="2" presStyleCnt="3">
        <dgm:presLayoutVars>
          <dgm:chPref val="3"/>
        </dgm:presLayoutVars>
      </dgm:prSet>
      <dgm:spPr/>
      <dgm:t>
        <a:bodyPr/>
        <a:lstStyle/>
        <a:p>
          <a:endParaRPr lang="en-GB"/>
        </a:p>
      </dgm:t>
    </dgm:pt>
    <dgm:pt modelId="{789A79B7-9F86-4C75-9667-0728353AF9F0}" type="pres">
      <dgm:prSet presAssocID="{FA5F99E0-560F-45CA-A49E-4C4EDC02A08C}" presName="rootConnector" presStyleLbl="node3" presStyleIdx="2" presStyleCnt="3"/>
      <dgm:spPr/>
      <dgm:t>
        <a:bodyPr/>
        <a:lstStyle/>
        <a:p>
          <a:endParaRPr lang="en-GB"/>
        </a:p>
      </dgm:t>
    </dgm:pt>
    <dgm:pt modelId="{1471A754-12D6-457C-8B6F-9271153FEF91}" type="pres">
      <dgm:prSet presAssocID="{FA5F99E0-560F-45CA-A49E-4C4EDC02A08C}" presName="hierChild4" presStyleCnt="0"/>
      <dgm:spPr/>
    </dgm:pt>
    <dgm:pt modelId="{20D9AE88-BA39-4040-9C2D-F1E1BA53AD4B}" type="pres">
      <dgm:prSet presAssocID="{7A10543B-C2B1-4BBD-8B4F-F39245D726CB}" presName="Name37" presStyleLbl="parChTrans1D4" presStyleIdx="6" presStyleCnt="9"/>
      <dgm:spPr/>
      <dgm:t>
        <a:bodyPr/>
        <a:lstStyle/>
        <a:p>
          <a:endParaRPr lang="en-GB"/>
        </a:p>
      </dgm:t>
    </dgm:pt>
    <dgm:pt modelId="{FD6523C0-5ED9-411C-B893-28DDD8876EB9}" type="pres">
      <dgm:prSet presAssocID="{2AF77043-A529-4C45-BA05-0CD81795B151}" presName="hierRoot2" presStyleCnt="0">
        <dgm:presLayoutVars>
          <dgm:hierBranch val="init"/>
        </dgm:presLayoutVars>
      </dgm:prSet>
      <dgm:spPr/>
    </dgm:pt>
    <dgm:pt modelId="{115C4D25-9BAB-4045-BEE0-F4BA6DC70A4A}" type="pres">
      <dgm:prSet presAssocID="{2AF77043-A529-4C45-BA05-0CD81795B151}" presName="rootComposite" presStyleCnt="0"/>
      <dgm:spPr/>
    </dgm:pt>
    <dgm:pt modelId="{A5104579-4E07-404A-9FEA-FA7CAA9AE32C}" type="pres">
      <dgm:prSet presAssocID="{2AF77043-A529-4C45-BA05-0CD81795B151}" presName="rootText" presStyleLbl="node4" presStyleIdx="6" presStyleCnt="9">
        <dgm:presLayoutVars>
          <dgm:chPref val="3"/>
        </dgm:presLayoutVars>
      </dgm:prSet>
      <dgm:spPr/>
      <dgm:t>
        <a:bodyPr/>
        <a:lstStyle/>
        <a:p>
          <a:endParaRPr lang="en-GB"/>
        </a:p>
      </dgm:t>
    </dgm:pt>
    <dgm:pt modelId="{D5B1A2D9-5317-4C38-8E96-C63B292F086B}" type="pres">
      <dgm:prSet presAssocID="{2AF77043-A529-4C45-BA05-0CD81795B151}" presName="rootConnector" presStyleLbl="node4" presStyleIdx="6" presStyleCnt="9"/>
      <dgm:spPr/>
      <dgm:t>
        <a:bodyPr/>
        <a:lstStyle/>
        <a:p>
          <a:endParaRPr lang="en-GB"/>
        </a:p>
      </dgm:t>
    </dgm:pt>
    <dgm:pt modelId="{2625711C-E138-472D-8F2B-0A6AEDC96FBE}" type="pres">
      <dgm:prSet presAssocID="{2AF77043-A529-4C45-BA05-0CD81795B151}" presName="hierChild4" presStyleCnt="0"/>
      <dgm:spPr/>
    </dgm:pt>
    <dgm:pt modelId="{83A21C4D-07EF-4B65-901B-081D3CF7EAE7}" type="pres">
      <dgm:prSet presAssocID="{2AF77043-A529-4C45-BA05-0CD81795B151}" presName="hierChild5" presStyleCnt="0"/>
      <dgm:spPr/>
    </dgm:pt>
    <dgm:pt modelId="{E57704F8-7E11-4B76-9F28-FA2823D646F4}" type="pres">
      <dgm:prSet presAssocID="{4E1D85D0-8D36-483D-988D-3D9A77366B22}" presName="Name37" presStyleLbl="parChTrans1D4" presStyleIdx="7" presStyleCnt="9"/>
      <dgm:spPr/>
      <dgm:t>
        <a:bodyPr/>
        <a:lstStyle/>
        <a:p>
          <a:endParaRPr lang="en-GB"/>
        </a:p>
      </dgm:t>
    </dgm:pt>
    <dgm:pt modelId="{4E1F17A0-0C5C-4F55-82DF-EB5D550E7866}" type="pres">
      <dgm:prSet presAssocID="{BA600FF5-A560-413F-A088-08A1B6466B2F}" presName="hierRoot2" presStyleCnt="0">
        <dgm:presLayoutVars>
          <dgm:hierBranch val="init"/>
        </dgm:presLayoutVars>
      </dgm:prSet>
      <dgm:spPr/>
    </dgm:pt>
    <dgm:pt modelId="{F622A130-2BB7-4657-A18E-86B351ED4501}" type="pres">
      <dgm:prSet presAssocID="{BA600FF5-A560-413F-A088-08A1B6466B2F}" presName="rootComposite" presStyleCnt="0"/>
      <dgm:spPr/>
    </dgm:pt>
    <dgm:pt modelId="{026B1C77-5C60-44E7-BA1A-4CE33A5605A2}" type="pres">
      <dgm:prSet presAssocID="{BA600FF5-A560-413F-A088-08A1B6466B2F}" presName="rootText" presStyleLbl="node4" presStyleIdx="7" presStyleCnt="9">
        <dgm:presLayoutVars>
          <dgm:chPref val="3"/>
        </dgm:presLayoutVars>
      </dgm:prSet>
      <dgm:spPr/>
      <dgm:t>
        <a:bodyPr/>
        <a:lstStyle/>
        <a:p>
          <a:endParaRPr lang="en-GB"/>
        </a:p>
      </dgm:t>
    </dgm:pt>
    <dgm:pt modelId="{2A9BBC26-298B-45B9-933C-BCCC2DDD900C}" type="pres">
      <dgm:prSet presAssocID="{BA600FF5-A560-413F-A088-08A1B6466B2F}" presName="rootConnector" presStyleLbl="node4" presStyleIdx="7" presStyleCnt="9"/>
      <dgm:spPr/>
      <dgm:t>
        <a:bodyPr/>
        <a:lstStyle/>
        <a:p>
          <a:endParaRPr lang="en-GB"/>
        </a:p>
      </dgm:t>
    </dgm:pt>
    <dgm:pt modelId="{27728DF6-0EDA-44D0-9964-596502CA307D}" type="pres">
      <dgm:prSet presAssocID="{BA600FF5-A560-413F-A088-08A1B6466B2F}" presName="hierChild4" presStyleCnt="0"/>
      <dgm:spPr/>
    </dgm:pt>
    <dgm:pt modelId="{2FAA1C49-07B2-413F-B5E1-77E39DE12C06}" type="pres">
      <dgm:prSet presAssocID="{BA600FF5-A560-413F-A088-08A1B6466B2F}" presName="hierChild5" presStyleCnt="0"/>
      <dgm:spPr/>
    </dgm:pt>
    <dgm:pt modelId="{8E023B08-3C32-44E7-B9EE-A43E2B5BCD4B}" type="pres">
      <dgm:prSet presAssocID="{E94CE691-4B46-4AFC-96B9-AF862CE5E6DD}" presName="Name37" presStyleLbl="parChTrans1D4" presStyleIdx="8" presStyleCnt="9"/>
      <dgm:spPr/>
      <dgm:t>
        <a:bodyPr/>
        <a:lstStyle/>
        <a:p>
          <a:endParaRPr lang="en-GB"/>
        </a:p>
      </dgm:t>
    </dgm:pt>
    <dgm:pt modelId="{4B29FFBF-E952-4F93-8424-FBE4E0CC4DA4}" type="pres">
      <dgm:prSet presAssocID="{3EDF8929-B645-42B8-A80F-8EFF631CD547}" presName="hierRoot2" presStyleCnt="0">
        <dgm:presLayoutVars>
          <dgm:hierBranch val="init"/>
        </dgm:presLayoutVars>
      </dgm:prSet>
      <dgm:spPr/>
    </dgm:pt>
    <dgm:pt modelId="{86A9DDCF-0261-45F2-AEAC-F9483908CF16}" type="pres">
      <dgm:prSet presAssocID="{3EDF8929-B645-42B8-A80F-8EFF631CD547}" presName="rootComposite" presStyleCnt="0"/>
      <dgm:spPr/>
    </dgm:pt>
    <dgm:pt modelId="{446773E9-7FC4-4105-83B1-91126006715C}" type="pres">
      <dgm:prSet presAssocID="{3EDF8929-B645-42B8-A80F-8EFF631CD547}" presName="rootText" presStyleLbl="node4" presStyleIdx="8" presStyleCnt="9">
        <dgm:presLayoutVars>
          <dgm:chPref val="3"/>
        </dgm:presLayoutVars>
      </dgm:prSet>
      <dgm:spPr/>
      <dgm:t>
        <a:bodyPr/>
        <a:lstStyle/>
        <a:p>
          <a:endParaRPr lang="en-GB"/>
        </a:p>
      </dgm:t>
    </dgm:pt>
    <dgm:pt modelId="{1D758065-BE66-4235-9440-739F918B18DA}" type="pres">
      <dgm:prSet presAssocID="{3EDF8929-B645-42B8-A80F-8EFF631CD547}" presName="rootConnector" presStyleLbl="node4" presStyleIdx="8" presStyleCnt="9"/>
      <dgm:spPr/>
      <dgm:t>
        <a:bodyPr/>
        <a:lstStyle/>
        <a:p>
          <a:endParaRPr lang="en-GB"/>
        </a:p>
      </dgm:t>
    </dgm:pt>
    <dgm:pt modelId="{0F80B9D8-C373-4F78-BFFD-AB137DFD5392}" type="pres">
      <dgm:prSet presAssocID="{3EDF8929-B645-42B8-A80F-8EFF631CD547}" presName="hierChild4" presStyleCnt="0"/>
      <dgm:spPr/>
    </dgm:pt>
    <dgm:pt modelId="{764BB32D-68DE-429E-BF24-8410387C55B1}" type="pres">
      <dgm:prSet presAssocID="{3EDF8929-B645-42B8-A80F-8EFF631CD547}" presName="hierChild5" presStyleCnt="0"/>
      <dgm:spPr/>
    </dgm:pt>
    <dgm:pt modelId="{39A351EE-EC0A-4AB9-ACC6-D2B2187475E4}" type="pres">
      <dgm:prSet presAssocID="{FA5F99E0-560F-45CA-A49E-4C4EDC02A08C}" presName="hierChild5" presStyleCnt="0"/>
      <dgm:spPr/>
    </dgm:pt>
    <dgm:pt modelId="{C2894537-C37C-4CCE-AD7A-9E905A8780A6}" type="pres">
      <dgm:prSet presAssocID="{D878FE40-8E77-450F-82E4-E6630A047F7A}" presName="hierChild5" presStyleCnt="0"/>
      <dgm:spPr/>
    </dgm:pt>
    <dgm:pt modelId="{132631E1-E876-4490-A8D0-10854ACBC25D}" type="pres">
      <dgm:prSet presAssocID="{E0D69384-F2EB-46C6-A85E-6159A4C9CE0A}" presName="Name37" presStyleLbl="parChTrans1D2" presStyleIdx="1" presStyleCnt="3"/>
      <dgm:spPr/>
      <dgm:t>
        <a:bodyPr/>
        <a:lstStyle/>
        <a:p>
          <a:endParaRPr lang="en-GB"/>
        </a:p>
      </dgm:t>
    </dgm:pt>
    <dgm:pt modelId="{57AB81A3-11FE-416D-B1F9-6B87027FA1C4}" type="pres">
      <dgm:prSet presAssocID="{C67EEC5F-9E07-4F84-A00D-675B6835A446}" presName="hierRoot2" presStyleCnt="0">
        <dgm:presLayoutVars>
          <dgm:hierBranch val="init"/>
        </dgm:presLayoutVars>
      </dgm:prSet>
      <dgm:spPr/>
    </dgm:pt>
    <dgm:pt modelId="{10F6EDC4-125D-4741-9B60-F1925362D57E}" type="pres">
      <dgm:prSet presAssocID="{C67EEC5F-9E07-4F84-A00D-675B6835A446}" presName="rootComposite" presStyleCnt="0"/>
      <dgm:spPr/>
    </dgm:pt>
    <dgm:pt modelId="{C7E98DC3-8942-4AFA-A84B-4387FDF21F41}" type="pres">
      <dgm:prSet presAssocID="{C67EEC5F-9E07-4F84-A00D-675B6835A446}" presName="rootText" presStyleLbl="node2" presStyleIdx="1" presStyleCnt="3">
        <dgm:presLayoutVars>
          <dgm:chPref val="3"/>
        </dgm:presLayoutVars>
      </dgm:prSet>
      <dgm:spPr/>
      <dgm:t>
        <a:bodyPr/>
        <a:lstStyle/>
        <a:p>
          <a:endParaRPr lang="en-GB"/>
        </a:p>
      </dgm:t>
    </dgm:pt>
    <dgm:pt modelId="{AF6DAA01-4AC7-4350-8D5D-FDFA6DE39CCC}" type="pres">
      <dgm:prSet presAssocID="{C67EEC5F-9E07-4F84-A00D-675B6835A446}" presName="rootConnector" presStyleLbl="node2" presStyleIdx="1" presStyleCnt="3"/>
      <dgm:spPr/>
      <dgm:t>
        <a:bodyPr/>
        <a:lstStyle/>
        <a:p>
          <a:endParaRPr lang="en-GB"/>
        </a:p>
      </dgm:t>
    </dgm:pt>
    <dgm:pt modelId="{A548BE3D-0FD7-4E0F-AE2A-70FB77C7C800}" type="pres">
      <dgm:prSet presAssocID="{C67EEC5F-9E07-4F84-A00D-675B6835A446}" presName="hierChild4" presStyleCnt="0"/>
      <dgm:spPr/>
    </dgm:pt>
    <dgm:pt modelId="{9CE80781-228D-4AC9-921B-872E96C7541E}" type="pres">
      <dgm:prSet presAssocID="{C67EEC5F-9E07-4F84-A00D-675B6835A446}" presName="hierChild5" presStyleCnt="0"/>
      <dgm:spPr/>
    </dgm:pt>
    <dgm:pt modelId="{29228AF7-7C96-4BAA-8518-127B95AC39E7}" type="pres">
      <dgm:prSet presAssocID="{0AADC7A8-CE32-4B1E-A7C0-10C5F02E314D}" presName="Name37" presStyleLbl="parChTrans1D2" presStyleIdx="2" presStyleCnt="3"/>
      <dgm:spPr/>
      <dgm:t>
        <a:bodyPr/>
        <a:lstStyle/>
        <a:p>
          <a:endParaRPr lang="en-GB"/>
        </a:p>
      </dgm:t>
    </dgm:pt>
    <dgm:pt modelId="{D43A6B01-1E52-43F5-B7E2-5A5CB92DA0C9}" type="pres">
      <dgm:prSet presAssocID="{B08709B4-B468-4685-A197-3936BBB6CDE7}" presName="hierRoot2" presStyleCnt="0">
        <dgm:presLayoutVars>
          <dgm:hierBranch val="init"/>
        </dgm:presLayoutVars>
      </dgm:prSet>
      <dgm:spPr/>
    </dgm:pt>
    <dgm:pt modelId="{A88DC0C3-EF9A-4D77-9603-F11D6B362182}" type="pres">
      <dgm:prSet presAssocID="{B08709B4-B468-4685-A197-3936BBB6CDE7}" presName="rootComposite" presStyleCnt="0"/>
      <dgm:spPr/>
    </dgm:pt>
    <dgm:pt modelId="{5332A242-9794-4254-9A10-C59CAFC42B7D}" type="pres">
      <dgm:prSet presAssocID="{B08709B4-B468-4685-A197-3936BBB6CDE7}" presName="rootText" presStyleLbl="node2" presStyleIdx="2" presStyleCnt="3">
        <dgm:presLayoutVars>
          <dgm:chPref val="3"/>
        </dgm:presLayoutVars>
      </dgm:prSet>
      <dgm:spPr/>
      <dgm:t>
        <a:bodyPr/>
        <a:lstStyle/>
        <a:p>
          <a:endParaRPr lang="en-GB"/>
        </a:p>
      </dgm:t>
    </dgm:pt>
    <dgm:pt modelId="{6ACB2827-B6B9-4376-B416-0BAF99C45083}" type="pres">
      <dgm:prSet presAssocID="{B08709B4-B468-4685-A197-3936BBB6CDE7}" presName="rootConnector" presStyleLbl="node2" presStyleIdx="2" presStyleCnt="3"/>
      <dgm:spPr/>
      <dgm:t>
        <a:bodyPr/>
        <a:lstStyle/>
        <a:p>
          <a:endParaRPr lang="en-GB"/>
        </a:p>
      </dgm:t>
    </dgm:pt>
    <dgm:pt modelId="{B398D87E-1C75-4352-B176-CC32CB343F20}" type="pres">
      <dgm:prSet presAssocID="{B08709B4-B468-4685-A197-3936BBB6CDE7}" presName="hierChild4" presStyleCnt="0"/>
      <dgm:spPr/>
    </dgm:pt>
    <dgm:pt modelId="{59803920-23F2-49E1-9E04-DFB7873DB109}" type="pres">
      <dgm:prSet presAssocID="{B08709B4-B468-4685-A197-3936BBB6CDE7}" presName="hierChild5" presStyleCnt="0"/>
      <dgm:spPr/>
    </dgm:pt>
    <dgm:pt modelId="{50908C2A-29D8-4855-B883-B0712589437A}" type="pres">
      <dgm:prSet presAssocID="{37AA19A1-51D3-4D82-BD79-2A21CD9363E5}" presName="hierChild3" presStyleCnt="0"/>
      <dgm:spPr/>
    </dgm:pt>
  </dgm:ptLst>
  <dgm:cxnLst>
    <dgm:cxn modelId="{438BFD7D-6212-4742-A191-9DED4AA4FC20}" type="presOf" srcId="{5B520430-EB5C-48F4-97D4-4AC57746F955}" destId="{337C835B-891D-4886-A7A5-497688AEE56A}" srcOrd="0" destOrd="0" presId="urn:microsoft.com/office/officeart/2005/8/layout/orgChart1"/>
    <dgm:cxn modelId="{3C17E750-CD2F-4AB0-8F51-260BACACBD9E}" type="presOf" srcId="{25B10017-1BE9-4844-8021-67A0C1622C79}" destId="{77A3F5A0-DA6E-4C28-855C-B606C8CE1376}" srcOrd="0" destOrd="0" presId="urn:microsoft.com/office/officeart/2005/8/layout/orgChart1"/>
    <dgm:cxn modelId="{49EA338A-82C3-4460-B841-FF2A3FEA6336}" type="presOf" srcId="{C67EEC5F-9E07-4F84-A00D-675B6835A446}" destId="{AF6DAA01-4AC7-4350-8D5D-FDFA6DE39CCC}" srcOrd="1" destOrd="0" presId="urn:microsoft.com/office/officeart/2005/8/layout/orgChart1"/>
    <dgm:cxn modelId="{33522EED-B352-4C1C-A9A7-9FCE2862A540}" srcId="{EF20E8E4-1F50-4F12-8545-85AC1C4028C5}" destId="{37AA19A1-51D3-4D82-BD79-2A21CD9363E5}" srcOrd="0" destOrd="0" parTransId="{ABB38418-61B3-4545-AB69-28199FDB447D}" sibTransId="{F687A7C6-0D0E-41F4-A502-4D5F0A3815EF}"/>
    <dgm:cxn modelId="{1CB60ED8-9B6E-49AB-A79C-F8295B925EE8}" type="presOf" srcId="{F9C81018-A4AB-413D-89D5-247A1F9E34ED}" destId="{0035C68C-AB0F-489E-B8EB-1D6B3DC23EDB}" srcOrd="0" destOrd="0" presId="urn:microsoft.com/office/officeart/2005/8/layout/orgChart1"/>
    <dgm:cxn modelId="{30C13805-7433-49D4-B6FB-E3A3D44253C3}" type="presOf" srcId="{BA600FF5-A560-413F-A088-08A1B6466B2F}" destId="{2A9BBC26-298B-45B9-933C-BCCC2DDD900C}" srcOrd="1" destOrd="0" presId="urn:microsoft.com/office/officeart/2005/8/layout/orgChart1"/>
    <dgm:cxn modelId="{E46294CC-0D95-4E18-A7A9-D0D760456C8C}" srcId="{C474958E-F07C-4DB9-8A32-319E93506C35}" destId="{785E676D-44B6-4C5E-AB17-CAFAFB3C0B92}" srcOrd="0" destOrd="0" parTransId="{F9C81018-A4AB-413D-89D5-247A1F9E34ED}" sibTransId="{6184D175-26A6-4592-8EF9-BDF606582042}"/>
    <dgm:cxn modelId="{42CECCCD-4705-44BE-A793-409BF6BD2CB3}" type="presOf" srcId="{C91626B0-E88A-4D68-B377-25F0C229D69C}" destId="{0463F4CB-A2C4-44BA-A7A5-E7E538AF0B20}" srcOrd="1" destOrd="0" presId="urn:microsoft.com/office/officeart/2005/8/layout/orgChart1"/>
    <dgm:cxn modelId="{B0A7D006-72F3-4443-A66E-D031CBC1F00A}" type="presOf" srcId="{B08709B4-B468-4685-A197-3936BBB6CDE7}" destId="{6ACB2827-B6B9-4376-B416-0BAF99C45083}" srcOrd="1" destOrd="0" presId="urn:microsoft.com/office/officeart/2005/8/layout/orgChart1"/>
    <dgm:cxn modelId="{7D82E1E2-6AAD-4294-88C4-83794A41E8A2}" type="presOf" srcId="{AB6A5B30-CF34-4565-BDA5-92EEFD5A48B6}" destId="{BFABA9AE-BDB3-414E-8279-C577F8FDB14B}" srcOrd="1" destOrd="0" presId="urn:microsoft.com/office/officeart/2005/8/layout/orgChart1"/>
    <dgm:cxn modelId="{AD0670DE-705F-4FEC-A6B7-70E27FEE32B0}" srcId="{D878FE40-8E77-450F-82E4-E6630A047F7A}" destId="{FA5F99E0-560F-45CA-A49E-4C4EDC02A08C}" srcOrd="2" destOrd="0" parTransId="{25B10017-1BE9-4844-8021-67A0C1622C79}" sibTransId="{2F06FCB4-A10B-4618-9891-FAF334101776}"/>
    <dgm:cxn modelId="{569007C7-10E7-4D13-80AD-EF30C0C61928}" type="presOf" srcId="{D878FE40-8E77-450F-82E4-E6630A047F7A}" destId="{9DD222FE-CD1B-4837-8062-09E475F5DEA6}" srcOrd="1" destOrd="0" presId="urn:microsoft.com/office/officeart/2005/8/layout/orgChart1"/>
    <dgm:cxn modelId="{E2C57C5C-AEB3-4F07-846F-2359F95A0720}" type="presOf" srcId="{37AA19A1-51D3-4D82-BD79-2A21CD9363E5}" destId="{8CB56FC4-23B3-43AC-B1C6-DA4C0B90114B}" srcOrd="0" destOrd="0" presId="urn:microsoft.com/office/officeart/2005/8/layout/orgChart1"/>
    <dgm:cxn modelId="{5742A7D9-B57C-473C-BF2A-C50AC87F8DB3}" type="presOf" srcId="{785E676D-44B6-4C5E-AB17-CAFAFB3C0B92}" destId="{81447DE6-F4F8-4424-AE28-A71C5F47AE12}" srcOrd="1" destOrd="0" presId="urn:microsoft.com/office/officeart/2005/8/layout/orgChart1"/>
    <dgm:cxn modelId="{FBD7FAF2-C5CA-484F-8AFA-BDBC82135E68}" type="presOf" srcId="{E167EB17-C5BD-4DCB-AAFC-7B32FBADAFD1}" destId="{0C11C683-D12A-431D-A3F1-862881483D10}" srcOrd="1" destOrd="0" presId="urn:microsoft.com/office/officeart/2005/8/layout/orgChart1"/>
    <dgm:cxn modelId="{08D766E8-6AF3-4EA1-AADA-871D8CC83F0A}" type="presOf" srcId="{0AADC7A8-CE32-4B1E-A7C0-10C5F02E314D}" destId="{29228AF7-7C96-4BAA-8518-127B95AC39E7}" srcOrd="0" destOrd="0" presId="urn:microsoft.com/office/officeart/2005/8/layout/orgChart1"/>
    <dgm:cxn modelId="{CA39CE95-BA60-4EC0-91BB-E23A49C166EE}" srcId="{AB6A5B30-CF34-4565-BDA5-92EEFD5A48B6}" destId="{C91626B0-E88A-4D68-B377-25F0C229D69C}" srcOrd="0" destOrd="0" parTransId="{70BDEF35-C089-4634-9169-E1B4696A5882}" sibTransId="{DF84CF48-ACF7-4FFD-A36A-DF1B103CE136}"/>
    <dgm:cxn modelId="{A23E035A-7BCA-46B2-8B0C-A52DD805E0B3}" type="presOf" srcId="{70BDEF35-C089-4634-9169-E1B4696A5882}" destId="{9ECF8A62-3CAB-4A2F-AA20-D2B6010A378C}" srcOrd="0" destOrd="0" presId="urn:microsoft.com/office/officeart/2005/8/layout/orgChart1"/>
    <dgm:cxn modelId="{CD0B92A8-B45D-40A8-9285-8DA3AB6BC215}" type="presOf" srcId="{AFC2A5A4-913E-49A4-94E1-D2F058FC5FD2}" destId="{087902EE-29CE-4407-9045-0369FCA2C85B}" srcOrd="0" destOrd="0" presId="urn:microsoft.com/office/officeart/2005/8/layout/orgChart1"/>
    <dgm:cxn modelId="{063391CC-2EB9-46B6-8F39-E1174AEB598C}" srcId="{37AA19A1-51D3-4D82-BD79-2A21CD9363E5}" destId="{B08709B4-B468-4685-A197-3936BBB6CDE7}" srcOrd="2" destOrd="0" parTransId="{0AADC7A8-CE32-4B1E-A7C0-10C5F02E314D}" sibTransId="{6D5E6841-4BF7-4D3A-9939-7FB7CE9742C7}"/>
    <dgm:cxn modelId="{80638836-B030-4B08-A400-1E643D5ABFDD}" type="presOf" srcId="{C474958E-F07C-4DB9-8A32-319E93506C35}" destId="{BCA21510-7873-4A0A-AF38-87EBFFD80141}" srcOrd="0" destOrd="0" presId="urn:microsoft.com/office/officeart/2005/8/layout/orgChart1"/>
    <dgm:cxn modelId="{BE8F1DAC-4621-4958-8F79-15DC03017D4A}" type="presOf" srcId="{EF20E8E4-1F50-4F12-8545-85AC1C4028C5}" destId="{87B22D41-6940-4406-8E0A-E27E73171014}" srcOrd="0" destOrd="0" presId="urn:microsoft.com/office/officeart/2005/8/layout/orgChart1"/>
    <dgm:cxn modelId="{2F5E769A-F48D-43B3-9707-72A04CF4BFAE}" type="presOf" srcId="{7A10543B-C2B1-4BBD-8B4F-F39245D726CB}" destId="{20D9AE88-BA39-4040-9C2D-F1E1BA53AD4B}" srcOrd="0" destOrd="0" presId="urn:microsoft.com/office/officeart/2005/8/layout/orgChart1"/>
    <dgm:cxn modelId="{19D5BD5C-3958-406E-A7E7-E107F229EDE3}" type="presOf" srcId="{37AA19A1-51D3-4D82-BD79-2A21CD9363E5}" destId="{46D56115-95F7-4854-B0BA-1ECCB14D587F}" srcOrd="1" destOrd="0" presId="urn:microsoft.com/office/officeart/2005/8/layout/orgChart1"/>
    <dgm:cxn modelId="{29F09966-D373-4FC9-9181-820ED01B78AE}" type="presOf" srcId="{DC01A1EE-E15B-4384-B27A-A866E7444FC7}" destId="{2AA83E9A-AFAE-4EEB-800C-493E0705BFFF}" srcOrd="1" destOrd="0" presId="urn:microsoft.com/office/officeart/2005/8/layout/orgChart1"/>
    <dgm:cxn modelId="{3CBABDD1-7897-494D-A5BE-9FB79FCD89FA}" type="presOf" srcId="{E993E390-8880-4709-9818-1DC8EA9BA0D1}" destId="{6C2FA736-293B-41ED-A776-09E0E3DEC1B7}" srcOrd="1" destOrd="0" presId="urn:microsoft.com/office/officeart/2005/8/layout/orgChart1"/>
    <dgm:cxn modelId="{63FC2DE0-F2F1-466A-93EB-E9A30D770D37}" type="presOf" srcId="{C536F144-63A9-4DBC-B363-765FB40710EC}" destId="{A4119521-8DCC-4BDD-83AC-2F902AB617C9}" srcOrd="0" destOrd="0" presId="urn:microsoft.com/office/officeart/2005/8/layout/orgChart1"/>
    <dgm:cxn modelId="{78B0DB2C-FA2E-4FD2-B488-133920234D8F}" type="presOf" srcId="{785E676D-44B6-4C5E-AB17-CAFAFB3C0B92}" destId="{38F0B2C9-3720-4CCF-B9F8-D8916A2EAA9F}" srcOrd="0" destOrd="0" presId="urn:microsoft.com/office/officeart/2005/8/layout/orgChart1"/>
    <dgm:cxn modelId="{0412BCED-53C1-401E-88BE-5CB51BEA7A03}" srcId="{C474958E-F07C-4DB9-8A32-319E93506C35}" destId="{E167EB17-C5BD-4DCB-AAFC-7B32FBADAFD1}" srcOrd="2" destOrd="0" parTransId="{34B5B91E-B4E1-4ADA-903F-074E9C852200}" sibTransId="{FBE29772-A623-4FCD-8372-13A27FB9B42C}"/>
    <dgm:cxn modelId="{F92248A8-D9E5-41AC-84ED-1217BBF754E6}" type="presOf" srcId="{4F0E8B25-D94B-4E2B-9C9C-012C9A670862}" destId="{D3A27056-02D1-4FC6-A0FE-7F483709065B}" srcOrd="0" destOrd="0" presId="urn:microsoft.com/office/officeart/2005/8/layout/orgChart1"/>
    <dgm:cxn modelId="{E9B88593-F485-4310-9BDB-F74FADDA845E}" type="presOf" srcId="{BA600FF5-A560-413F-A088-08A1B6466B2F}" destId="{026B1C77-5C60-44E7-BA1A-4CE33A5605A2}" srcOrd="0" destOrd="0" presId="urn:microsoft.com/office/officeart/2005/8/layout/orgChart1"/>
    <dgm:cxn modelId="{C7CF0B96-2E7C-4768-8250-37B7E3DD9419}" type="presOf" srcId="{FA5F99E0-560F-45CA-A49E-4C4EDC02A08C}" destId="{DC166768-F01A-4B9E-8F81-5D7938D75E94}" srcOrd="0" destOrd="0" presId="urn:microsoft.com/office/officeart/2005/8/layout/orgChart1"/>
    <dgm:cxn modelId="{03F8BA63-A1DA-46B3-AB99-A78F3E5AE4B9}" type="presOf" srcId="{C91626B0-E88A-4D68-B377-25F0C229D69C}" destId="{F292E074-1235-4DF4-99FE-03C8031AFB8E}" srcOrd="0" destOrd="0" presId="urn:microsoft.com/office/officeart/2005/8/layout/orgChart1"/>
    <dgm:cxn modelId="{82576CBF-AEC8-4C4A-B36E-F7995017427A}" type="presOf" srcId="{DC01A1EE-E15B-4384-B27A-A866E7444FC7}" destId="{8DE37687-B4DE-4726-A961-0A4D8AA2C143}" srcOrd="0" destOrd="0" presId="urn:microsoft.com/office/officeart/2005/8/layout/orgChart1"/>
    <dgm:cxn modelId="{6E7FEE4A-444A-4A89-A0DD-AD0DDF44EC0D}" type="presOf" srcId="{E167EB17-C5BD-4DCB-AAFC-7B32FBADAFD1}" destId="{E2E4E56C-0E40-4D2B-82DB-935FF8830613}" srcOrd="0" destOrd="0" presId="urn:microsoft.com/office/officeart/2005/8/layout/orgChart1"/>
    <dgm:cxn modelId="{26F5BE2C-50FE-4595-BC1D-B4718396C5B8}" srcId="{37AA19A1-51D3-4D82-BD79-2A21CD9363E5}" destId="{C67EEC5F-9E07-4F84-A00D-675B6835A446}" srcOrd="1" destOrd="0" parTransId="{E0D69384-F2EB-46C6-A85E-6159A4C9CE0A}" sibTransId="{4D729423-6AAF-405C-9331-533747E17CDD}"/>
    <dgm:cxn modelId="{C016A55D-B4BF-4F2F-998E-C2731876DE2B}" srcId="{FA5F99E0-560F-45CA-A49E-4C4EDC02A08C}" destId="{BA600FF5-A560-413F-A088-08A1B6466B2F}" srcOrd="1" destOrd="0" parTransId="{4E1D85D0-8D36-483D-988D-3D9A77366B22}" sibTransId="{F414A1CD-ADF7-4266-9D90-C0CDF2343924}"/>
    <dgm:cxn modelId="{1ABA435C-82C5-4205-B138-4CC3199D760D}" srcId="{FA5F99E0-560F-45CA-A49E-4C4EDC02A08C}" destId="{3EDF8929-B645-42B8-A80F-8EFF631CD547}" srcOrd="2" destOrd="0" parTransId="{E94CE691-4B46-4AFC-96B9-AF862CE5E6DD}" sibTransId="{7A38A42E-E806-4A26-8CC8-56EF1C42D8E7}"/>
    <dgm:cxn modelId="{DB3B5FED-A1CA-4837-BD86-444627DFA300}" type="presOf" srcId="{2AF77043-A529-4C45-BA05-0CD81795B151}" destId="{D5B1A2D9-5317-4C38-8E96-C63B292F086B}" srcOrd="1" destOrd="0" presId="urn:microsoft.com/office/officeart/2005/8/layout/orgChart1"/>
    <dgm:cxn modelId="{20F29175-A37A-4DE2-89EE-A583B7F62773}" type="presOf" srcId="{C67EEC5F-9E07-4F84-A00D-675B6835A446}" destId="{C7E98DC3-8942-4AFA-A84B-4387FDF21F41}" srcOrd="0" destOrd="0" presId="urn:microsoft.com/office/officeart/2005/8/layout/orgChart1"/>
    <dgm:cxn modelId="{CBB2CFB6-2C79-49C2-9C52-7721F6E6E49C}" type="presOf" srcId="{FA5F99E0-560F-45CA-A49E-4C4EDC02A08C}" destId="{789A79B7-9F86-4C75-9667-0728353AF9F0}" srcOrd="1" destOrd="0" presId="urn:microsoft.com/office/officeart/2005/8/layout/orgChart1"/>
    <dgm:cxn modelId="{2FA1873E-3318-492B-87B3-303E3E2C95A4}" srcId="{AB6A5B30-CF34-4565-BDA5-92EEFD5A48B6}" destId="{DC01A1EE-E15B-4384-B27A-A866E7444FC7}" srcOrd="1" destOrd="0" parTransId="{94EAAD8A-2D0B-4E28-BF4B-4ECB1856FEEA}" sibTransId="{A89B24D5-E10A-4BFB-B1A5-4467B72CC76A}"/>
    <dgm:cxn modelId="{84516CE4-E0B1-4BFB-BAFD-CB11D1F5CB54}" type="presOf" srcId="{2AF77043-A529-4C45-BA05-0CD81795B151}" destId="{A5104579-4E07-404A-9FEA-FA7CAA9AE32C}" srcOrd="0" destOrd="0" presId="urn:microsoft.com/office/officeart/2005/8/layout/orgChart1"/>
    <dgm:cxn modelId="{B9A8F855-7DF5-43EA-80DF-D6468DE11912}" type="presOf" srcId="{AB6A5B30-CF34-4565-BDA5-92EEFD5A48B6}" destId="{6A895335-7235-4430-A5DD-71C58F810DEA}" srcOrd="0" destOrd="0" presId="urn:microsoft.com/office/officeart/2005/8/layout/orgChart1"/>
    <dgm:cxn modelId="{C2E192A9-F097-4645-8C3B-37D194810DAE}" type="presOf" srcId="{C474958E-F07C-4DB9-8A32-319E93506C35}" destId="{7FFAF20B-7127-4296-A22E-FA74A844F7C5}" srcOrd="1" destOrd="0" presId="urn:microsoft.com/office/officeart/2005/8/layout/orgChart1"/>
    <dgm:cxn modelId="{A992B294-4374-4841-B2F2-79F8BD08CFE6}" type="presOf" srcId="{B08709B4-B468-4685-A197-3936BBB6CDE7}" destId="{5332A242-9794-4254-9A10-C59CAFC42B7D}" srcOrd="0" destOrd="0" presId="urn:microsoft.com/office/officeart/2005/8/layout/orgChart1"/>
    <dgm:cxn modelId="{2DF5A34E-0E3C-4D8D-AE00-E3F61B0997F9}" type="presOf" srcId="{D878FE40-8E77-450F-82E4-E6630A047F7A}" destId="{4051997F-4258-41EA-8367-F1D42B2B3F77}" srcOrd="0" destOrd="0" presId="urn:microsoft.com/office/officeart/2005/8/layout/orgChart1"/>
    <dgm:cxn modelId="{B2315232-0923-4017-AC88-9AB54439C06F}" type="presOf" srcId="{783C3BBB-F3DD-44BF-AD84-5CEC5C080BB6}" destId="{E32E9D81-A812-4882-9371-78D2E913C6A7}" srcOrd="1" destOrd="0" presId="urn:microsoft.com/office/officeart/2005/8/layout/orgChart1"/>
    <dgm:cxn modelId="{F9DB0F20-EE76-483C-8CC1-273B001288E4}" type="presOf" srcId="{E993E390-8880-4709-9818-1DC8EA9BA0D1}" destId="{6F297E95-C5B1-4768-A9CD-A9A0B408102B}" srcOrd="0" destOrd="0" presId="urn:microsoft.com/office/officeart/2005/8/layout/orgChart1"/>
    <dgm:cxn modelId="{6506D8FD-6DF1-4DB9-AD41-A11501E60ACE}" type="presOf" srcId="{EA826710-FB45-4CF1-8848-F1498D67D7CE}" destId="{FEB9A59C-7336-4F99-A343-9CE860BDFD10}" srcOrd="0" destOrd="0" presId="urn:microsoft.com/office/officeart/2005/8/layout/orgChart1"/>
    <dgm:cxn modelId="{F0256125-35A9-430A-9CD5-46E7AA5FFCE5}" type="presOf" srcId="{3EDF8929-B645-42B8-A80F-8EFF631CD547}" destId="{1D758065-BE66-4235-9440-739F918B18DA}" srcOrd="1" destOrd="0" presId="urn:microsoft.com/office/officeart/2005/8/layout/orgChart1"/>
    <dgm:cxn modelId="{DE94F184-927C-411E-8388-36F4B9DF1A63}" srcId="{D878FE40-8E77-450F-82E4-E6630A047F7A}" destId="{AB6A5B30-CF34-4565-BDA5-92EEFD5A48B6}" srcOrd="0" destOrd="0" parTransId="{4F0E8B25-D94B-4E2B-9C9C-012C9A670862}" sibTransId="{8F33510B-B115-43CC-B177-AE008CFA9EEF}"/>
    <dgm:cxn modelId="{149B27F5-26D4-46D1-8564-BA727FFDE226}" srcId="{AB6A5B30-CF34-4565-BDA5-92EEFD5A48B6}" destId="{783C3BBB-F3DD-44BF-AD84-5CEC5C080BB6}" srcOrd="2" destOrd="0" parTransId="{5B520430-EB5C-48F4-97D4-4AC57746F955}" sibTransId="{12B55BF9-EE7D-4541-8D9F-AEDE60728C63}"/>
    <dgm:cxn modelId="{8DA895C8-BECC-466B-8E45-0B27ABB25CA2}" type="presOf" srcId="{E94CE691-4B46-4AFC-96B9-AF862CE5E6DD}" destId="{8E023B08-3C32-44E7-B9EE-A43E2B5BCD4B}" srcOrd="0" destOrd="0" presId="urn:microsoft.com/office/officeart/2005/8/layout/orgChart1"/>
    <dgm:cxn modelId="{298652F5-5B24-403C-B1BA-4F2948DE320D}" type="presOf" srcId="{34B5B91E-B4E1-4ADA-903F-074E9C852200}" destId="{7F0A0D18-9A89-47C3-A58A-89ED3FC13ED6}" srcOrd="0" destOrd="0" presId="urn:microsoft.com/office/officeart/2005/8/layout/orgChart1"/>
    <dgm:cxn modelId="{3955DC77-58C8-4758-93D5-4B031714366F}" srcId="{FA5F99E0-560F-45CA-A49E-4C4EDC02A08C}" destId="{2AF77043-A529-4C45-BA05-0CD81795B151}" srcOrd="0" destOrd="0" parTransId="{7A10543B-C2B1-4BBD-8B4F-F39245D726CB}" sibTransId="{C7A4AB96-370E-40C4-95DB-561BAF3DFF6A}"/>
    <dgm:cxn modelId="{25A75F9D-A19E-4893-872C-C790DA9C234C}" type="presOf" srcId="{4E1D85D0-8D36-483D-988D-3D9A77366B22}" destId="{E57704F8-7E11-4B76-9F28-FA2823D646F4}" srcOrd="0" destOrd="0" presId="urn:microsoft.com/office/officeart/2005/8/layout/orgChart1"/>
    <dgm:cxn modelId="{C5A804CA-C85F-4597-B6E4-10165F35A186}" type="presOf" srcId="{783C3BBB-F3DD-44BF-AD84-5CEC5C080BB6}" destId="{97162DE8-350C-49F6-85C1-D44DA700ED59}" srcOrd="0" destOrd="0" presId="urn:microsoft.com/office/officeart/2005/8/layout/orgChart1"/>
    <dgm:cxn modelId="{83D15AE6-FB4F-47E1-829F-85F0666DCC7D}" srcId="{37AA19A1-51D3-4D82-BD79-2A21CD9363E5}" destId="{D878FE40-8E77-450F-82E4-E6630A047F7A}" srcOrd="0" destOrd="0" parTransId="{EA826710-FB45-4CF1-8848-F1498D67D7CE}" sibTransId="{FAC8032C-4771-4A82-8DD0-761D518CB100}"/>
    <dgm:cxn modelId="{38AD50A9-4C3D-4C58-A7A9-568B65C24A71}" srcId="{D878FE40-8E77-450F-82E4-E6630A047F7A}" destId="{C474958E-F07C-4DB9-8A32-319E93506C35}" srcOrd="1" destOrd="0" parTransId="{C536F144-63A9-4DBC-B363-765FB40710EC}" sibTransId="{492C7BE0-5BA2-4F0B-9B62-41C80090B7D5}"/>
    <dgm:cxn modelId="{16D3E629-69DD-4985-844F-F67AA0072C5B}" type="presOf" srcId="{94EAAD8A-2D0B-4E28-BF4B-4ECB1856FEEA}" destId="{A3AD6343-FDB0-4F33-A127-EB83E5B58F97}" srcOrd="0" destOrd="0" presId="urn:microsoft.com/office/officeart/2005/8/layout/orgChart1"/>
    <dgm:cxn modelId="{785AE542-2E1E-4899-83A7-9E1131563B68}" type="presOf" srcId="{3EDF8929-B645-42B8-A80F-8EFF631CD547}" destId="{446773E9-7FC4-4105-83B1-91126006715C}" srcOrd="0" destOrd="0" presId="urn:microsoft.com/office/officeart/2005/8/layout/orgChart1"/>
    <dgm:cxn modelId="{CA32C166-4FD2-42BA-9A89-0D1B21BD13A3}" type="presOf" srcId="{E0D69384-F2EB-46C6-A85E-6159A4C9CE0A}" destId="{132631E1-E876-4490-A8D0-10854ACBC25D}" srcOrd="0" destOrd="0" presId="urn:microsoft.com/office/officeart/2005/8/layout/orgChart1"/>
    <dgm:cxn modelId="{AE65A3FA-201C-41FD-B91A-B62A64C2B8AF}" srcId="{C474958E-F07C-4DB9-8A32-319E93506C35}" destId="{E993E390-8880-4709-9818-1DC8EA9BA0D1}" srcOrd="1" destOrd="0" parTransId="{AFC2A5A4-913E-49A4-94E1-D2F058FC5FD2}" sibTransId="{213161DF-DAD4-4983-8DA7-771A615F6638}"/>
    <dgm:cxn modelId="{C111D74D-2C57-46FE-ACF7-99EE4AD0A794}" type="presParOf" srcId="{87B22D41-6940-4406-8E0A-E27E73171014}" destId="{0BCB568F-CE0C-4203-B41E-DBBDB492041A}" srcOrd="0" destOrd="0" presId="urn:microsoft.com/office/officeart/2005/8/layout/orgChart1"/>
    <dgm:cxn modelId="{D522E8D0-BE04-4786-94E6-97407D4FB96C}" type="presParOf" srcId="{0BCB568F-CE0C-4203-B41E-DBBDB492041A}" destId="{B2D50708-829A-4CB6-B736-E2B4DD99125A}" srcOrd="0" destOrd="0" presId="urn:microsoft.com/office/officeart/2005/8/layout/orgChart1"/>
    <dgm:cxn modelId="{6EE5FF1E-CFC7-4F2B-B1CC-DC3773CB021F}" type="presParOf" srcId="{B2D50708-829A-4CB6-B736-E2B4DD99125A}" destId="{8CB56FC4-23B3-43AC-B1C6-DA4C0B90114B}" srcOrd="0" destOrd="0" presId="urn:microsoft.com/office/officeart/2005/8/layout/orgChart1"/>
    <dgm:cxn modelId="{F279306B-D2C9-4D42-BBCB-EB4ADF6A7B6D}" type="presParOf" srcId="{B2D50708-829A-4CB6-B736-E2B4DD99125A}" destId="{46D56115-95F7-4854-B0BA-1ECCB14D587F}" srcOrd="1" destOrd="0" presId="urn:microsoft.com/office/officeart/2005/8/layout/orgChart1"/>
    <dgm:cxn modelId="{D1D9893E-F9B8-475B-972D-0A2D8A6424A1}" type="presParOf" srcId="{0BCB568F-CE0C-4203-B41E-DBBDB492041A}" destId="{20B7FBC4-3FB5-44D2-BE40-6DAC80FAA722}" srcOrd="1" destOrd="0" presId="urn:microsoft.com/office/officeart/2005/8/layout/orgChart1"/>
    <dgm:cxn modelId="{DE0C6730-0C5B-4BFF-9EDF-449542E2EC06}" type="presParOf" srcId="{20B7FBC4-3FB5-44D2-BE40-6DAC80FAA722}" destId="{FEB9A59C-7336-4F99-A343-9CE860BDFD10}" srcOrd="0" destOrd="0" presId="urn:microsoft.com/office/officeart/2005/8/layout/orgChart1"/>
    <dgm:cxn modelId="{D27386A1-F2B0-493C-BD05-EE03500B5A52}" type="presParOf" srcId="{20B7FBC4-3FB5-44D2-BE40-6DAC80FAA722}" destId="{F4767087-E78F-415A-9E09-F8E814A92EAB}" srcOrd="1" destOrd="0" presId="urn:microsoft.com/office/officeart/2005/8/layout/orgChart1"/>
    <dgm:cxn modelId="{ABC1D626-B0EF-48FF-91B3-729FF5D1E7F2}" type="presParOf" srcId="{F4767087-E78F-415A-9E09-F8E814A92EAB}" destId="{25F33235-3462-4409-B2F8-F123A38A5D8D}" srcOrd="0" destOrd="0" presId="urn:microsoft.com/office/officeart/2005/8/layout/orgChart1"/>
    <dgm:cxn modelId="{85D352AA-5C48-4799-B0BD-685229127A9D}" type="presParOf" srcId="{25F33235-3462-4409-B2F8-F123A38A5D8D}" destId="{4051997F-4258-41EA-8367-F1D42B2B3F77}" srcOrd="0" destOrd="0" presId="urn:microsoft.com/office/officeart/2005/8/layout/orgChart1"/>
    <dgm:cxn modelId="{F4E9CDFE-4032-4A57-8D13-3FC7067B5452}" type="presParOf" srcId="{25F33235-3462-4409-B2F8-F123A38A5D8D}" destId="{9DD222FE-CD1B-4837-8062-09E475F5DEA6}" srcOrd="1" destOrd="0" presId="urn:microsoft.com/office/officeart/2005/8/layout/orgChart1"/>
    <dgm:cxn modelId="{364D3E20-4C7F-4307-BEF5-54E09C73A6FC}" type="presParOf" srcId="{F4767087-E78F-415A-9E09-F8E814A92EAB}" destId="{AF54ED48-880F-4CA0-966A-5FD9768AA8B7}" srcOrd="1" destOrd="0" presId="urn:microsoft.com/office/officeart/2005/8/layout/orgChart1"/>
    <dgm:cxn modelId="{25ECA43C-DB7C-4037-8A5B-CD050135AC09}" type="presParOf" srcId="{AF54ED48-880F-4CA0-966A-5FD9768AA8B7}" destId="{D3A27056-02D1-4FC6-A0FE-7F483709065B}" srcOrd="0" destOrd="0" presId="urn:microsoft.com/office/officeart/2005/8/layout/orgChart1"/>
    <dgm:cxn modelId="{C6DF7135-80B6-442E-8AF3-8E2D5242953D}" type="presParOf" srcId="{AF54ED48-880F-4CA0-966A-5FD9768AA8B7}" destId="{197CA140-75E6-42DF-842A-B10DCE21E934}" srcOrd="1" destOrd="0" presId="urn:microsoft.com/office/officeart/2005/8/layout/orgChart1"/>
    <dgm:cxn modelId="{14EF608E-7204-44B2-9550-F91908752DD4}" type="presParOf" srcId="{197CA140-75E6-42DF-842A-B10DCE21E934}" destId="{1B414F70-94B8-4A1A-A8AB-980051FA426D}" srcOrd="0" destOrd="0" presId="urn:microsoft.com/office/officeart/2005/8/layout/orgChart1"/>
    <dgm:cxn modelId="{671FB88D-4291-4CAC-97CD-E1732BD19DA2}" type="presParOf" srcId="{1B414F70-94B8-4A1A-A8AB-980051FA426D}" destId="{6A895335-7235-4430-A5DD-71C58F810DEA}" srcOrd="0" destOrd="0" presId="urn:microsoft.com/office/officeart/2005/8/layout/orgChart1"/>
    <dgm:cxn modelId="{2E74258C-63E2-42B0-8C4F-890650178382}" type="presParOf" srcId="{1B414F70-94B8-4A1A-A8AB-980051FA426D}" destId="{BFABA9AE-BDB3-414E-8279-C577F8FDB14B}" srcOrd="1" destOrd="0" presId="urn:microsoft.com/office/officeart/2005/8/layout/orgChart1"/>
    <dgm:cxn modelId="{7EF98DC4-FB55-4A46-AEE0-22AB2D474C90}" type="presParOf" srcId="{197CA140-75E6-42DF-842A-B10DCE21E934}" destId="{C7666A99-432A-4837-A954-09E72DA479A8}" srcOrd="1" destOrd="0" presId="urn:microsoft.com/office/officeart/2005/8/layout/orgChart1"/>
    <dgm:cxn modelId="{DAC378EB-933C-4959-B898-E33DEE40A132}" type="presParOf" srcId="{C7666A99-432A-4837-A954-09E72DA479A8}" destId="{9ECF8A62-3CAB-4A2F-AA20-D2B6010A378C}" srcOrd="0" destOrd="0" presId="urn:microsoft.com/office/officeart/2005/8/layout/orgChart1"/>
    <dgm:cxn modelId="{96CAB0B7-2EF3-4E30-B25A-A9ADB97A7224}" type="presParOf" srcId="{C7666A99-432A-4837-A954-09E72DA479A8}" destId="{0E87CF67-B4C3-4568-8A12-9C8778E00D9F}" srcOrd="1" destOrd="0" presId="urn:microsoft.com/office/officeart/2005/8/layout/orgChart1"/>
    <dgm:cxn modelId="{55A45C08-8649-49EC-9E1B-ED79CB71102A}" type="presParOf" srcId="{0E87CF67-B4C3-4568-8A12-9C8778E00D9F}" destId="{80EB8C9D-8174-4D10-B45D-27307DB97085}" srcOrd="0" destOrd="0" presId="urn:microsoft.com/office/officeart/2005/8/layout/orgChart1"/>
    <dgm:cxn modelId="{E265FD31-3B91-42ED-BE97-9AC18049D404}" type="presParOf" srcId="{80EB8C9D-8174-4D10-B45D-27307DB97085}" destId="{F292E074-1235-4DF4-99FE-03C8031AFB8E}" srcOrd="0" destOrd="0" presId="urn:microsoft.com/office/officeart/2005/8/layout/orgChart1"/>
    <dgm:cxn modelId="{02FB41BA-D5B6-445C-B78A-256EBD9E9287}" type="presParOf" srcId="{80EB8C9D-8174-4D10-B45D-27307DB97085}" destId="{0463F4CB-A2C4-44BA-A7A5-E7E538AF0B20}" srcOrd="1" destOrd="0" presId="urn:microsoft.com/office/officeart/2005/8/layout/orgChart1"/>
    <dgm:cxn modelId="{7D40B0F2-0D97-458E-850D-FAF98927B906}" type="presParOf" srcId="{0E87CF67-B4C3-4568-8A12-9C8778E00D9F}" destId="{7619C95A-2BD2-4C7A-A628-BFB8E6458E98}" srcOrd="1" destOrd="0" presId="urn:microsoft.com/office/officeart/2005/8/layout/orgChart1"/>
    <dgm:cxn modelId="{CA2C11B1-75F5-4EDB-81F2-3E0535AF0BBC}" type="presParOf" srcId="{0E87CF67-B4C3-4568-8A12-9C8778E00D9F}" destId="{8B2C4C44-FD31-4921-BCBE-D35CFB7114E7}" srcOrd="2" destOrd="0" presId="urn:microsoft.com/office/officeart/2005/8/layout/orgChart1"/>
    <dgm:cxn modelId="{C706A658-D1E0-4684-9E6D-F75591F4595B}" type="presParOf" srcId="{C7666A99-432A-4837-A954-09E72DA479A8}" destId="{A3AD6343-FDB0-4F33-A127-EB83E5B58F97}" srcOrd="2" destOrd="0" presId="urn:microsoft.com/office/officeart/2005/8/layout/orgChart1"/>
    <dgm:cxn modelId="{E922FEC2-EFD4-48CE-9DFE-EA9A2857E0CB}" type="presParOf" srcId="{C7666A99-432A-4837-A954-09E72DA479A8}" destId="{E91B1F55-EC2C-4EB4-B884-48918305F9A4}" srcOrd="3" destOrd="0" presId="urn:microsoft.com/office/officeart/2005/8/layout/orgChart1"/>
    <dgm:cxn modelId="{C6770CF1-946D-46AF-A0C4-5EAA587918E1}" type="presParOf" srcId="{E91B1F55-EC2C-4EB4-B884-48918305F9A4}" destId="{50A9B1DA-B9B1-4244-87E9-CC609E54D37D}" srcOrd="0" destOrd="0" presId="urn:microsoft.com/office/officeart/2005/8/layout/orgChart1"/>
    <dgm:cxn modelId="{066E52A8-05B7-4F95-BAFF-01D5BE12DE9E}" type="presParOf" srcId="{50A9B1DA-B9B1-4244-87E9-CC609E54D37D}" destId="{8DE37687-B4DE-4726-A961-0A4D8AA2C143}" srcOrd="0" destOrd="0" presId="urn:microsoft.com/office/officeart/2005/8/layout/orgChart1"/>
    <dgm:cxn modelId="{9BDCFD0E-7A31-4BF3-8A6E-323875F9CEC4}" type="presParOf" srcId="{50A9B1DA-B9B1-4244-87E9-CC609E54D37D}" destId="{2AA83E9A-AFAE-4EEB-800C-493E0705BFFF}" srcOrd="1" destOrd="0" presId="urn:microsoft.com/office/officeart/2005/8/layout/orgChart1"/>
    <dgm:cxn modelId="{C7344C8D-6408-407F-958A-29E95E6BE75A}" type="presParOf" srcId="{E91B1F55-EC2C-4EB4-B884-48918305F9A4}" destId="{27C0850E-9C4E-4745-9C41-0C978B49397D}" srcOrd="1" destOrd="0" presId="urn:microsoft.com/office/officeart/2005/8/layout/orgChart1"/>
    <dgm:cxn modelId="{347A01FD-CD8D-49FB-AE8E-6A25224A57BE}" type="presParOf" srcId="{E91B1F55-EC2C-4EB4-B884-48918305F9A4}" destId="{F722F928-1100-4544-8C5B-A70420AEB52B}" srcOrd="2" destOrd="0" presId="urn:microsoft.com/office/officeart/2005/8/layout/orgChart1"/>
    <dgm:cxn modelId="{78F1A24B-379D-4928-AEE7-D45714262BC9}" type="presParOf" srcId="{C7666A99-432A-4837-A954-09E72DA479A8}" destId="{337C835B-891D-4886-A7A5-497688AEE56A}" srcOrd="4" destOrd="0" presId="urn:microsoft.com/office/officeart/2005/8/layout/orgChart1"/>
    <dgm:cxn modelId="{829176D1-4CD6-4B65-AD6B-C8BCFF8EBDCC}" type="presParOf" srcId="{C7666A99-432A-4837-A954-09E72DA479A8}" destId="{CA39A216-A5FA-4A18-B2BC-6C868E3048D2}" srcOrd="5" destOrd="0" presId="urn:microsoft.com/office/officeart/2005/8/layout/orgChart1"/>
    <dgm:cxn modelId="{0210ECB4-5C9E-4C34-B399-FD0D3237608B}" type="presParOf" srcId="{CA39A216-A5FA-4A18-B2BC-6C868E3048D2}" destId="{6439891D-0D44-49C9-B276-AC3FCF3CCFBD}" srcOrd="0" destOrd="0" presId="urn:microsoft.com/office/officeart/2005/8/layout/orgChart1"/>
    <dgm:cxn modelId="{69B6CCCE-DD9F-43B6-A09D-BA9F58966B53}" type="presParOf" srcId="{6439891D-0D44-49C9-B276-AC3FCF3CCFBD}" destId="{97162DE8-350C-49F6-85C1-D44DA700ED59}" srcOrd="0" destOrd="0" presId="urn:microsoft.com/office/officeart/2005/8/layout/orgChart1"/>
    <dgm:cxn modelId="{F34D3352-D8DA-48DF-BBA7-C7FFCA3B4CC6}" type="presParOf" srcId="{6439891D-0D44-49C9-B276-AC3FCF3CCFBD}" destId="{E32E9D81-A812-4882-9371-78D2E913C6A7}" srcOrd="1" destOrd="0" presId="urn:microsoft.com/office/officeart/2005/8/layout/orgChart1"/>
    <dgm:cxn modelId="{D6B8E053-E74E-4531-BF89-6E1C316E5EED}" type="presParOf" srcId="{CA39A216-A5FA-4A18-B2BC-6C868E3048D2}" destId="{A712151B-5AD5-4DF1-9CDB-4A2C6429FA6A}" srcOrd="1" destOrd="0" presId="urn:microsoft.com/office/officeart/2005/8/layout/orgChart1"/>
    <dgm:cxn modelId="{6F0FC50D-E51D-486D-B235-BFE90405A2D0}" type="presParOf" srcId="{CA39A216-A5FA-4A18-B2BC-6C868E3048D2}" destId="{B2E354FC-9760-417C-8D02-1E156B7A2C67}" srcOrd="2" destOrd="0" presId="urn:microsoft.com/office/officeart/2005/8/layout/orgChart1"/>
    <dgm:cxn modelId="{FD83F47F-31AB-4BD6-8C5B-853DEC8ED59E}" type="presParOf" srcId="{197CA140-75E6-42DF-842A-B10DCE21E934}" destId="{40DFFF48-07D9-4BA9-A246-15DED87F8FA8}" srcOrd="2" destOrd="0" presId="urn:microsoft.com/office/officeart/2005/8/layout/orgChart1"/>
    <dgm:cxn modelId="{EF9C38BA-33E7-49F7-8916-EE98F01D5BE6}" type="presParOf" srcId="{AF54ED48-880F-4CA0-966A-5FD9768AA8B7}" destId="{A4119521-8DCC-4BDD-83AC-2F902AB617C9}" srcOrd="2" destOrd="0" presId="urn:microsoft.com/office/officeart/2005/8/layout/orgChart1"/>
    <dgm:cxn modelId="{FB0ACB74-923D-48DB-9689-447F7684CB0A}" type="presParOf" srcId="{AF54ED48-880F-4CA0-966A-5FD9768AA8B7}" destId="{90FCFE11-F855-4824-A14D-79B0DA032D09}" srcOrd="3" destOrd="0" presId="urn:microsoft.com/office/officeart/2005/8/layout/orgChart1"/>
    <dgm:cxn modelId="{7584673F-621C-4F01-8FFD-F56B85F31D79}" type="presParOf" srcId="{90FCFE11-F855-4824-A14D-79B0DA032D09}" destId="{54C1F64C-3ABA-4215-B719-A1DF905435A5}" srcOrd="0" destOrd="0" presId="urn:microsoft.com/office/officeart/2005/8/layout/orgChart1"/>
    <dgm:cxn modelId="{6CCF4295-3886-4D5D-B47E-37E3704DAA8D}" type="presParOf" srcId="{54C1F64C-3ABA-4215-B719-A1DF905435A5}" destId="{BCA21510-7873-4A0A-AF38-87EBFFD80141}" srcOrd="0" destOrd="0" presId="urn:microsoft.com/office/officeart/2005/8/layout/orgChart1"/>
    <dgm:cxn modelId="{D45F3585-71F6-4A54-8600-466A71438010}" type="presParOf" srcId="{54C1F64C-3ABA-4215-B719-A1DF905435A5}" destId="{7FFAF20B-7127-4296-A22E-FA74A844F7C5}" srcOrd="1" destOrd="0" presId="urn:microsoft.com/office/officeart/2005/8/layout/orgChart1"/>
    <dgm:cxn modelId="{55480192-D20A-413C-94A1-E38B70C33262}" type="presParOf" srcId="{90FCFE11-F855-4824-A14D-79B0DA032D09}" destId="{46DF27E5-E7F0-4D0C-9F08-6A4A3B011615}" srcOrd="1" destOrd="0" presId="urn:microsoft.com/office/officeart/2005/8/layout/orgChart1"/>
    <dgm:cxn modelId="{6DB3C68D-25BE-4E8D-929F-940CBC9EA0DE}" type="presParOf" srcId="{46DF27E5-E7F0-4D0C-9F08-6A4A3B011615}" destId="{0035C68C-AB0F-489E-B8EB-1D6B3DC23EDB}" srcOrd="0" destOrd="0" presId="urn:microsoft.com/office/officeart/2005/8/layout/orgChart1"/>
    <dgm:cxn modelId="{516F18D2-E62A-41EA-A646-45C37D611343}" type="presParOf" srcId="{46DF27E5-E7F0-4D0C-9F08-6A4A3B011615}" destId="{D09B68EF-6CC1-4A6E-80D3-E892EB893AD8}" srcOrd="1" destOrd="0" presId="urn:microsoft.com/office/officeart/2005/8/layout/orgChart1"/>
    <dgm:cxn modelId="{D5EA6DFE-C6A0-4240-9341-AEF23CF1B3C6}" type="presParOf" srcId="{D09B68EF-6CC1-4A6E-80D3-E892EB893AD8}" destId="{1AB22B99-1CD2-40A1-BE54-A4DC2C1D541A}" srcOrd="0" destOrd="0" presId="urn:microsoft.com/office/officeart/2005/8/layout/orgChart1"/>
    <dgm:cxn modelId="{75FC85B6-9C5C-42A7-8F1E-69BA2A0BE988}" type="presParOf" srcId="{1AB22B99-1CD2-40A1-BE54-A4DC2C1D541A}" destId="{38F0B2C9-3720-4CCF-B9F8-D8916A2EAA9F}" srcOrd="0" destOrd="0" presId="urn:microsoft.com/office/officeart/2005/8/layout/orgChart1"/>
    <dgm:cxn modelId="{D3952E10-462B-4697-85F1-9CE4BA0A0D14}" type="presParOf" srcId="{1AB22B99-1CD2-40A1-BE54-A4DC2C1D541A}" destId="{81447DE6-F4F8-4424-AE28-A71C5F47AE12}" srcOrd="1" destOrd="0" presId="urn:microsoft.com/office/officeart/2005/8/layout/orgChart1"/>
    <dgm:cxn modelId="{B7C4388A-DA15-40BE-92C1-693B246A6708}" type="presParOf" srcId="{D09B68EF-6CC1-4A6E-80D3-E892EB893AD8}" destId="{9A7E37D2-56A6-4CB9-B150-12074BCB7801}" srcOrd="1" destOrd="0" presId="urn:microsoft.com/office/officeart/2005/8/layout/orgChart1"/>
    <dgm:cxn modelId="{0503AC92-4959-4BE3-918C-0F4AE85C973D}" type="presParOf" srcId="{D09B68EF-6CC1-4A6E-80D3-E892EB893AD8}" destId="{2523B9BC-4D05-4531-9010-8243923DB41D}" srcOrd="2" destOrd="0" presId="urn:microsoft.com/office/officeart/2005/8/layout/orgChart1"/>
    <dgm:cxn modelId="{F2ACAA1E-465A-43E7-A269-93B147204610}" type="presParOf" srcId="{46DF27E5-E7F0-4D0C-9F08-6A4A3B011615}" destId="{087902EE-29CE-4407-9045-0369FCA2C85B}" srcOrd="2" destOrd="0" presId="urn:microsoft.com/office/officeart/2005/8/layout/orgChart1"/>
    <dgm:cxn modelId="{6DD69FD1-164A-4FEC-BC39-92990A225C41}" type="presParOf" srcId="{46DF27E5-E7F0-4D0C-9F08-6A4A3B011615}" destId="{8DCA64F7-1017-4CD8-85DB-0F1CEB076587}" srcOrd="3" destOrd="0" presId="urn:microsoft.com/office/officeart/2005/8/layout/orgChart1"/>
    <dgm:cxn modelId="{6BC30A57-AE74-42E7-A327-79B59BB7DD9B}" type="presParOf" srcId="{8DCA64F7-1017-4CD8-85DB-0F1CEB076587}" destId="{69AE80BF-F578-4539-B257-B78C4EEF9570}" srcOrd="0" destOrd="0" presId="urn:microsoft.com/office/officeart/2005/8/layout/orgChart1"/>
    <dgm:cxn modelId="{880A8C2B-A2F5-41CC-94BC-14B34795B465}" type="presParOf" srcId="{69AE80BF-F578-4539-B257-B78C4EEF9570}" destId="{6F297E95-C5B1-4768-A9CD-A9A0B408102B}" srcOrd="0" destOrd="0" presId="urn:microsoft.com/office/officeart/2005/8/layout/orgChart1"/>
    <dgm:cxn modelId="{9A05E01C-0D6C-4FCD-BE59-978930BCBF38}" type="presParOf" srcId="{69AE80BF-F578-4539-B257-B78C4EEF9570}" destId="{6C2FA736-293B-41ED-A776-09E0E3DEC1B7}" srcOrd="1" destOrd="0" presId="urn:microsoft.com/office/officeart/2005/8/layout/orgChart1"/>
    <dgm:cxn modelId="{2951CE46-5A87-4B87-AA38-C29F2EE77050}" type="presParOf" srcId="{8DCA64F7-1017-4CD8-85DB-0F1CEB076587}" destId="{6FBB6ABD-A91F-4F46-AF7C-DD9F5227413C}" srcOrd="1" destOrd="0" presId="urn:microsoft.com/office/officeart/2005/8/layout/orgChart1"/>
    <dgm:cxn modelId="{1DCD61C8-B94A-409B-8190-9D3400120222}" type="presParOf" srcId="{8DCA64F7-1017-4CD8-85DB-0F1CEB076587}" destId="{6507DF1C-886F-4BF3-B6A4-289ACAC587B1}" srcOrd="2" destOrd="0" presId="urn:microsoft.com/office/officeart/2005/8/layout/orgChart1"/>
    <dgm:cxn modelId="{EDECAF52-12E8-46C1-9715-11E4F19CC440}" type="presParOf" srcId="{46DF27E5-E7F0-4D0C-9F08-6A4A3B011615}" destId="{7F0A0D18-9A89-47C3-A58A-89ED3FC13ED6}" srcOrd="4" destOrd="0" presId="urn:microsoft.com/office/officeart/2005/8/layout/orgChart1"/>
    <dgm:cxn modelId="{2B167FB7-377E-461E-AEA0-7A9F8E41FCA3}" type="presParOf" srcId="{46DF27E5-E7F0-4D0C-9F08-6A4A3B011615}" destId="{6605EE67-37F6-4C9B-B27A-1409408279F3}" srcOrd="5" destOrd="0" presId="urn:microsoft.com/office/officeart/2005/8/layout/orgChart1"/>
    <dgm:cxn modelId="{1AA42D57-5549-4CF1-A602-1AA8324CA077}" type="presParOf" srcId="{6605EE67-37F6-4C9B-B27A-1409408279F3}" destId="{95E5B374-CA62-43E5-8E96-4C1B9A158DC8}" srcOrd="0" destOrd="0" presId="urn:microsoft.com/office/officeart/2005/8/layout/orgChart1"/>
    <dgm:cxn modelId="{A75E4A33-D4D2-46DC-95C0-08DBCCD25CEC}" type="presParOf" srcId="{95E5B374-CA62-43E5-8E96-4C1B9A158DC8}" destId="{E2E4E56C-0E40-4D2B-82DB-935FF8830613}" srcOrd="0" destOrd="0" presId="urn:microsoft.com/office/officeart/2005/8/layout/orgChart1"/>
    <dgm:cxn modelId="{9AB42D99-666E-4A32-ACE2-82E2DCBA528A}" type="presParOf" srcId="{95E5B374-CA62-43E5-8E96-4C1B9A158DC8}" destId="{0C11C683-D12A-431D-A3F1-862881483D10}" srcOrd="1" destOrd="0" presId="urn:microsoft.com/office/officeart/2005/8/layout/orgChart1"/>
    <dgm:cxn modelId="{3287CD17-032E-45A5-A37A-67041D206719}" type="presParOf" srcId="{6605EE67-37F6-4C9B-B27A-1409408279F3}" destId="{E64EEF59-AEB3-4A82-B73F-D72B7F7CF980}" srcOrd="1" destOrd="0" presId="urn:microsoft.com/office/officeart/2005/8/layout/orgChart1"/>
    <dgm:cxn modelId="{1BFA8957-867C-4494-BA60-344E2F3EFA7D}" type="presParOf" srcId="{6605EE67-37F6-4C9B-B27A-1409408279F3}" destId="{0867BBBB-EAD6-4E84-A78B-CE316558A6AD}" srcOrd="2" destOrd="0" presId="urn:microsoft.com/office/officeart/2005/8/layout/orgChart1"/>
    <dgm:cxn modelId="{ED21164A-A517-4DF5-8440-7B593BF0577C}" type="presParOf" srcId="{90FCFE11-F855-4824-A14D-79B0DA032D09}" destId="{D46A6BB4-1A73-45A2-B267-7F8516CC0DEF}" srcOrd="2" destOrd="0" presId="urn:microsoft.com/office/officeart/2005/8/layout/orgChart1"/>
    <dgm:cxn modelId="{EEDB0C2E-462F-4340-958C-5DFDFDFF93E6}" type="presParOf" srcId="{AF54ED48-880F-4CA0-966A-5FD9768AA8B7}" destId="{77A3F5A0-DA6E-4C28-855C-B606C8CE1376}" srcOrd="4" destOrd="0" presId="urn:microsoft.com/office/officeart/2005/8/layout/orgChart1"/>
    <dgm:cxn modelId="{ECBE324D-9C88-4A94-9083-BE9EF968F2BA}" type="presParOf" srcId="{AF54ED48-880F-4CA0-966A-5FD9768AA8B7}" destId="{E63C66F1-1930-4065-870B-2E5152D8BAF7}" srcOrd="5" destOrd="0" presId="urn:microsoft.com/office/officeart/2005/8/layout/orgChart1"/>
    <dgm:cxn modelId="{A76D9A98-E799-4EDE-99B3-3A1A4582016B}" type="presParOf" srcId="{E63C66F1-1930-4065-870B-2E5152D8BAF7}" destId="{C3824C49-8215-4FE1-A4B5-3E1C89F5106A}" srcOrd="0" destOrd="0" presId="urn:microsoft.com/office/officeart/2005/8/layout/orgChart1"/>
    <dgm:cxn modelId="{7D34D317-2D22-4805-92BA-D2FD23BBAFF8}" type="presParOf" srcId="{C3824C49-8215-4FE1-A4B5-3E1C89F5106A}" destId="{DC166768-F01A-4B9E-8F81-5D7938D75E94}" srcOrd="0" destOrd="0" presId="urn:microsoft.com/office/officeart/2005/8/layout/orgChart1"/>
    <dgm:cxn modelId="{19BDE780-2DF7-4F71-8469-320F3C5EB8DB}" type="presParOf" srcId="{C3824C49-8215-4FE1-A4B5-3E1C89F5106A}" destId="{789A79B7-9F86-4C75-9667-0728353AF9F0}" srcOrd="1" destOrd="0" presId="urn:microsoft.com/office/officeart/2005/8/layout/orgChart1"/>
    <dgm:cxn modelId="{B27B6834-4DED-43AC-BAED-22AFEF589D86}" type="presParOf" srcId="{E63C66F1-1930-4065-870B-2E5152D8BAF7}" destId="{1471A754-12D6-457C-8B6F-9271153FEF91}" srcOrd="1" destOrd="0" presId="urn:microsoft.com/office/officeart/2005/8/layout/orgChart1"/>
    <dgm:cxn modelId="{FFE04DFD-1D96-48C6-A6DD-AA11B0381F99}" type="presParOf" srcId="{1471A754-12D6-457C-8B6F-9271153FEF91}" destId="{20D9AE88-BA39-4040-9C2D-F1E1BA53AD4B}" srcOrd="0" destOrd="0" presId="urn:microsoft.com/office/officeart/2005/8/layout/orgChart1"/>
    <dgm:cxn modelId="{367BF4E6-EA22-4369-9E2E-7195D037136A}" type="presParOf" srcId="{1471A754-12D6-457C-8B6F-9271153FEF91}" destId="{FD6523C0-5ED9-411C-B893-28DDD8876EB9}" srcOrd="1" destOrd="0" presId="urn:microsoft.com/office/officeart/2005/8/layout/orgChart1"/>
    <dgm:cxn modelId="{A7070478-248F-44D7-98BD-4065A5C5920F}" type="presParOf" srcId="{FD6523C0-5ED9-411C-B893-28DDD8876EB9}" destId="{115C4D25-9BAB-4045-BEE0-F4BA6DC70A4A}" srcOrd="0" destOrd="0" presId="urn:microsoft.com/office/officeart/2005/8/layout/orgChart1"/>
    <dgm:cxn modelId="{AD9D7A7C-117A-4303-A73B-EAA5530B3091}" type="presParOf" srcId="{115C4D25-9BAB-4045-BEE0-F4BA6DC70A4A}" destId="{A5104579-4E07-404A-9FEA-FA7CAA9AE32C}" srcOrd="0" destOrd="0" presId="urn:microsoft.com/office/officeart/2005/8/layout/orgChart1"/>
    <dgm:cxn modelId="{6E80F99D-BCDD-4F46-B310-2C0A7F19B2DA}" type="presParOf" srcId="{115C4D25-9BAB-4045-BEE0-F4BA6DC70A4A}" destId="{D5B1A2D9-5317-4C38-8E96-C63B292F086B}" srcOrd="1" destOrd="0" presId="urn:microsoft.com/office/officeart/2005/8/layout/orgChart1"/>
    <dgm:cxn modelId="{4EEE767E-F6B7-48F5-909C-9E1B2CF1CCAB}" type="presParOf" srcId="{FD6523C0-5ED9-411C-B893-28DDD8876EB9}" destId="{2625711C-E138-472D-8F2B-0A6AEDC96FBE}" srcOrd="1" destOrd="0" presId="urn:microsoft.com/office/officeart/2005/8/layout/orgChart1"/>
    <dgm:cxn modelId="{4E44FAAA-D844-48C1-B4CB-CE8BC442039F}" type="presParOf" srcId="{FD6523C0-5ED9-411C-B893-28DDD8876EB9}" destId="{83A21C4D-07EF-4B65-901B-081D3CF7EAE7}" srcOrd="2" destOrd="0" presId="urn:microsoft.com/office/officeart/2005/8/layout/orgChart1"/>
    <dgm:cxn modelId="{F816D778-4EA9-46AC-9A7F-C5E0D1C13D68}" type="presParOf" srcId="{1471A754-12D6-457C-8B6F-9271153FEF91}" destId="{E57704F8-7E11-4B76-9F28-FA2823D646F4}" srcOrd="2" destOrd="0" presId="urn:microsoft.com/office/officeart/2005/8/layout/orgChart1"/>
    <dgm:cxn modelId="{B171D0F9-8B21-448D-A1FF-2A99230DBCAE}" type="presParOf" srcId="{1471A754-12D6-457C-8B6F-9271153FEF91}" destId="{4E1F17A0-0C5C-4F55-82DF-EB5D550E7866}" srcOrd="3" destOrd="0" presId="urn:microsoft.com/office/officeart/2005/8/layout/orgChart1"/>
    <dgm:cxn modelId="{BEADCAC9-6731-4C5A-8768-48EC7BF36D2C}" type="presParOf" srcId="{4E1F17A0-0C5C-4F55-82DF-EB5D550E7866}" destId="{F622A130-2BB7-4657-A18E-86B351ED4501}" srcOrd="0" destOrd="0" presId="urn:microsoft.com/office/officeart/2005/8/layout/orgChart1"/>
    <dgm:cxn modelId="{4FE06ABF-E048-4410-BE89-464BF7D9A6F6}" type="presParOf" srcId="{F622A130-2BB7-4657-A18E-86B351ED4501}" destId="{026B1C77-5C60-44E7-BA1A-4CE33A5605A2}" srcOrd="0" destOrd="0" presId="urn:microsoft.com/office/officeart/2005/8/layout/orgChart1"/>
    <dgm:cxn modelId="{18B17B3A-65CD-44D7-9194-8F946DE52D49}" type="presParOf" srcId="{F622A130-2BB7-4657-A18E-86B351ED4501}" destId="{2A9BBC26-298B-45B9-933C-BCCC2DDD900C}" srcOrd="1" destOrd="0" presId="urn:microsoft.com/office/officeart/2005/8/layout/orgChart1"/>
    <dgm:cxn modelId="{779A7490-0736-417D-8BBE-E81C5B31DCD4}" type="presParOf" srcId="{4E1F17A0-0C5C-4F55-82DF-EB5D550E7866}" destId="{27728DF6-0EDA-44D0-9964-596502CA307D}" srcOrd="1" destOrd="0" presId="urn:microsoft.com/office/officeart/2005/8/layout/orgChart1"/>
    <dgm:cxn modelId="{66D994D4-97D8-4792-9C89-BC2C3B8AAA73}" type="presParOf" srcId="{4E1F17A0-0C5C-4F55-82DF-EB5D550E7866}" destId="{2FAA1C49-07B2-413F-B5E1-77E39DE12C06}" srcOrd="2" destOrd="0" presId="urn:microsoft.com/office/officeart/2005/8/layout/orgChart1"/>
    <dgm:cxn modelId="{A9F24F1D-F4E8-4F20-8BB6-037FC835E239}" type="presParOf" srcId="{1471A754-12D6-457C-8B6F-9271153FEF91}" destId="{8E023B08-3C32-44E7-B9EE-A43E2B5BCD4B}" srcOrd="4" destOrd="0" presId="urn:microsoft.com/office/officeart/2005/8/layout/orgChart1"/>
    <dgm:cxn modelId="{622DEEA8-CADA-400A-AFE3-A19DF918573A}" type="presParOf" srcId="{1471A754-12D6-457C-8B6F-9271153FEF91}" destId="{4B29FFBF-E952-4F93-8424-FBE4E0CC4DA4}" srcOrd="5" destOrd="0" presId="urn:microsoft.com/office/officeart/2005/8/layout/orgChart1"/>
    <dgm:cxn modelId="{6FEE61E5-6DEC-4187-A0A7-D11643D48942}" type="presParOf" srcId="{4B29FFBF-E952-4F93-8424-FBE4E0CC4DA4}" destId="{86A9DDCF-0261-45F2-AEAC-F9483908CF16}" srcOrd="0" destOrd="0" presId="urn:microsoft.com/office/officeart/2005/8/layout/orgChart1"/>
    <dgm:cxn modelId="{5A8227FE-414D-4668-B850-E161F347F887}" type="presParOf" srcId="{86A9DDCF-0261-45F2-AEAC-F9483908CF16}" destId="{446773E9-7FC4-4105-83B1-91126006715C}" srcOrd="0" destOrd="0" presId="urn:microsoft.com/office/officeart/2005/8/layout/orgChart1"/>
    <dgm:cxn modelId="{376D9034-989D-417A-8495-A0C9C448B4B0}" type="presParOf" srcId="{86A9DDCF-0261-45F2-AEAC-F9483908CF16}" destId="{1D758065-BE66-4235-9440-739F918B18DA}" srcOrd="1" destOrd="0" presId="urn:microsoft.com/office/officeart/2005/8/layout/orgChart1"/>
    <dgm:cxn modelId="{02BD69D5-E428-4EA0-B78F-7D378E0685D4}" type="presParOf" srcId="{4B29FFBF-E952-4F93-8424-FBE4E0CC4DA4}" destId="{0F80B9D8-C373-4F78-BFFD-AB137DFD5392}" srcOrd="1" destOrd="0" presId="urn:microsoft.com/office/officeart/2005/8/layout/orgChart1"/>
    <dgm:cxn modelId="{7209C31F-1492-48A7-A1DF-27E31DEFA525}" type="presParOf" srcId="{4B29FFBF-E952-4F93-8424-FBE4E0CC4DA4}" destId="{764BB32D-68DE-429E-BF24-8410387C55B1}" srcOrd="2" destOrd="0" presId="urn:microsoft.com/office/officeart/2005/8/layout/orgChart1"/>
    <dgm:cxn modelId="{890F39AD-F1D1-45F0-89B1-76F381B96D8E}" type="presParOf" srcId="{E63C66F1-1930-4065-870B-2E5152D8BAF7}" destId="{39A351EE-EC0A-4AB9-ACC6-D2B2187475E4}" srcOrd="2" destOrd="0" presId="urn:microsoft.com/office/officeart/2005/8/layout/orgChart1"/>
    <dgm:cxn modelId="{3745EB1D-3945-41F9-9C1F-EAC49B15B859}" type="presParOf" srcId="{F4767087-E78F-415A-9E09-F8E814A92EAB}" destId="{C2894537-C37C-4CCE-AD7A-9E905A8780A6}" srcOrd="2" destOrd="0" presId="urn:microsoft.com/office/officeart/2005/8/layout/orgChart1"/>
    <dgm:cxn modelId="{1B98C7C5-CCA0-48BD-B0DD-A0DDD60377F6}" type="presParOf" srcId="{20B7FBC4-3FB5-44D2-BE40-6DAC80FAA722}" destId="{132631E1-E876-4490-A8D0-10854ACBC25D}" srcOrd="2" destOrd="0" presId="urn:microsoft.com/office/officeart/2005/8/layout/orgChart1"/>
    <dgm:cxn modelId="{A9AB6644-4186-4667-BC49-C8304D472F64}" type="presParOf" srcId="{20B7FBC4-3FB5-44D2-BE40-6DAC80FAA722}" destId="{57AB81A3-11FE-416D-B1F9-6B87027FA1C4}" srcOrd="3" destOrd="0" presId="urn:microsoft.com/office/officeart/2005/8/layout/orgChart1"/>
    <dgm:cxn modelId="{C0E5BD2D-A6AF-4123-BF1C-B0E29B6F23B3}" type="presParOf" srcId="{57AB81A3-11FE-416D-B1F9-6B87027FA1C4}" destId="{10F6EDC4-125D-4741-9B60-F1925362D57E}" srcOrd="0" destOrd="0" presId="urn:microsoft.com/office/officeart/2005/8/layout/orgChart1"/>
    <dgm:cxn modelId="{27FDAEB2-53F9-47A0-AADB-10EEC9278AD6}" type="presParOf" srcId="{10F6EDC4-125D-4741-9B60-F1925362D57E}" destId="{C7E98DC3-8942-4AFA-A84B-4387FDF21F41}" srcOrd="0" destOrd="0" presId="urn:microsoft.com/office/officeart/2005/8/layout/orgChart1"/>
    <dgm:cxn modelId="{80502CA5-7E73-4E32-9ED3-F79173A9A925}" type="presParOf" srcId="{10F6EDC4-125D-4741-9B60-F1925362D57E}" destId="{AF6DAA01-4AC7-4350-8D5D-FDFA6DE39CCC}" srcOrd="1" destOrd="0" presId="urn:microsoft.com/office/officeart/2005/8/layout/orgChart1"/>
    <dgm:cxn modelId="{E3A8527A-A6B2-4839-B7BC-12E34D6ECE43}" type="presParOf" srcId="{57AB81A3-11FE-416D-B1F9-6B87027FA1C4}" destId="{A548BE3D-0FD7-4E0F-AE2A-70FB77C7C800}" srcOrd="1" destOrd="0" presId="urn:microsoft.com/office/officeart/2005/8/layout/orgChart1"/>
    <dgm:cxn modelId="{9F1E3CE3-EC83-491F-9623-135B8E181DF1}" type="presParOf" srcId="{57AB81A3-11FE-416D-B1F9-6B87027FA1C4}" destId="{9CE80781-228D-4AC9-921B-872E96C7541E}" srcOrd="2" destOrd="0" presId="urn:microsoft.com/office/officeart/2005/8/layout/orgChart1"/>
    <dgm:cxn modelId="{2F6AC7C6-DE48-4D55-88A9-8A64C7A8586D}" type="presParOf" srcId="{20B7FBC4-3FB5-44D2-BE40-6DAC80FAA722}" destId="{29228AF7-7C96-4BAA-8518-127B95AC39E7}" srcOrd="4" destOrd="0" presId="urn:microsoft.com/office/officeart/2005/8/layout/orgChart1"/>
    <dgm:cxn modelId="{F05B34F6-68C0-4301-8AE1-875504227E32}" type="presParOf" srcId="{20B7FBC4-3FB5-44D2-BE40-6DAC80FAA722}" destId="{D43A6B01-1E52-43F5-B7E2-5A5CB92DA0C9}" srcOrd="5" destOrd="0" presId="urn:microsoft.com/office/officeart/2005/8/layout/orgChart1"/>
    <dgm:cxn modelId="{0535BFE2-E84F-4194-A4B6-6A15A4A7442C}" type="presParOf" srcId="{D43A6B01-1E52-43F5-B7E2-5A5CB92DA0C9}" destId="{A88DC0C3-EF9A-4D77-9603-F11D6B362182}" srcOrd="0" destOrd="0" presId="urn:microsoft.com/office/officeart/2005/8/layout/orgChart1"/>
    <dgm:cxn modelId="{78A8479C-D87C-4E69-8077-E9BDD75BE3F9}" type="presParOf" srcId="{A88DC0C3-EF9A-4D77-9603-F11D6B362182}" destId="{5332A242-9794-4254-9A10-C59CAFC42B7D}" srcOrd="0" destOrd="0" presId="urn:microsoft.com/office/officeart/2005/8/layout/orgChart1"/>
    <dgm:cxn modelId="{E2CB9D63-2A37-4D7E-AD65-1BB2F125FE8D}" type="presParOf" srcId="{A88DC0C3-EF9A-4D77-9603-F11D6B362182}" destId="{6ACB2827-B6B9-4376-B416-0BAF99C45083}" srcOrd="1" destOrd="0" presId="urn:microsoft.com/office/officeart/2005/8/layout/orgChart1"/>
    <dgm:cxn modelId="{54643D82-4C5F-4CC6-A214-EE71B71D7D72}" type="presParOf" srcId="{D43A6B01-1E52-43F5-B7E2-5A5CB92DA0C9}" destId="{B398D87E-1C75-4352-B176-CC32CB343F20}" srcOrd="1" destOrd="0" presId="urn:microsoft.com/office/officeart/2005/8/layout/orgChart1"/>
    <dgm:cxn modelId="{CEAFC526-25FF-4657-B1B7-57DA34CF0F55}" type="presParOf" srcId="{D43A6B01-1E52-43F5-B7E2-5A5CB92DA0C9}" destId="{59803920-23F2-49E1-9E04-DFB7873DB109}" srcOrd="2" destOrd="0" presId="urn:microsoft.com/office/officeart/2005/8/layout/orgChart1"/>
    <dgm:cxn modelId="{E3932532-934D-4D0B-A33F-4602557D1479}" type="presParOf" srcId="{0BCB568F-CE0C-4203-B41E-DBBDB492041A}" destId="{50908C2A-29D8-4855-B883-B0712589437A}" srcOrd="2" destOrd="0" presId="urn:microsoft.com/office/officeart/2005/8/layout/orgChart1"/>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F20E8E4-1F50-4F12-8545-85AC1C4028C5}" type="doc">
      <dgm:prSet loTypeId="urn:microsoft.com/office/officeart/2005/8/layout/orgChart1" loCatId="hierarchy" qsTypeId="urn:microsoft.com/office/officeart/2005/8/quickstyle/simple1" qsCatId="simple" csTypeId="urn:microsoft.com/office/officeart/2005/8/colors/accent0_1" csCatId="mainScheme" phldr="1"/>
      <dgm:spPr/>
      <dgm:t>
        <a:bodyPr/>
        <a:lstStyle/>
        <a:p>
          <a:endParaRPr lang="en-GB"/>
        </a:p>
      </dgm:t>
    </dgm:pt>
    <dgm:pt modelId="{37AA19A1-51D3-4D82-BD79-2A21CD9363E5}">
      <dgm:prSet phldrT="[Tex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Battleships</a:t>
          </a:r>
          <a:endParaRPr lang="en-GB" sz="1050" dirty="0">
            <a:latin typeface="Arial" panose="020B0604020202020204" pitchFamily="34" charset="0"/>
            <a:cs typeface="Arial" panose="020B0604020202020204" pitchFamily="34" charset="0"/>
          </a:endParaRPr>
        </a:p>
      </dgm:t>
    </dgm:pt>
    <dgm:pt modelId="{ABB38418-61B3-4545-AB69-28199FDB447D}" type="parTrans" cxnId="{33522EED-B352-4C1C-A9A7-9FCE2862A540}">
      <dgm:prSet/>
      <dgm:spPr/>
      <dgm:t>
        <a:bodyPr/>
        <a:lstStyle/>
        <a:p>
          <a:endParaRPr lang="en-GB" sz="1050">
            <a:latin typeface="Arial" panose="020B0604020202020204" pitchFamily="34" charset="0"/>
            <a:cs typeface="Arial" panose="020B0604020202020204" pitchFamily="34" charset="0"/>
          </a:endParaRPr>
        </a:p>
      </dgm:t>
    </dgm:pt>
    <dgm:pt modelId="{F687A7C6-0D0E-41F4-A502-4D5F0A3815EF}" type="sibTrans" cxnId="{33522EED-B352-4C1C-A9A7-9FCE2862A540}">
      <dgm:prSet/>
      <dgm:spPr/>
      <dgm:t>
        <a:bodyPr/>
        <a:lstStyle/>
        <a:p>
          <a:endParaRPr lang="en-GB" sz="1050">
            <a:latin typeface="Arial" panose="020B0604020202020204" pitchFamily="34" charset="0"/>
            <a:cs typeface="Arial" panose="020B0604020202020204" pitchFamily="34" charset="0"/>
          </a:endParaRPr>
        </a:p>
      </dgm:t>
    </dgm:pt>
    <dgm:pt modelId="{D878FE40-8E77-450F-82E4-E6630A047F7A}">
      <dgm:prSet phldrT="[Tex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Positioning Ships</a:t>
          </a:r>
          <a:endParaRPr lang="en-GB" sz="1050" dirty="0">
            <a:latin typeface="Arial" panose="020B0604020202020204" pitchFamily="34" charset="0"/>
            <a:cs typeface="Arial" panose="020B0604020202020204" pitchFamily="34" charset="0"/>
          </a:endParaRPr>
        </a:p>
      </dgm:t>
    </dgm:pt>
    <dgm:pt modelId="{EA826710-FB45-4CF1-8848-F1498D67D7CE}" type="parTrans" cxnId="{83D15AE6-FB4F-47E1-829F-85F0666DCC7D}">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FAC8032C-4771-4A82-8DD0-761D518CB100}" type="sibTrans" cxnId="{83D15AE6-FB4F-47E1-829F-85F0666DCC7D}">
      <dgm:prSet/>
      <dgm:spPr/>
      <dgm:t>
        <a:bodyPr/>
        <a:lstStyle/>
        <a:p>
          <a:endParaRPr lang="en-GB" sz="1050">
            <a:latin typeface="Arial" panose="020B0604020202020204" pitchFamily="34" charset="0"/>
            <a:cs typeface="Arial" panose="020B0604020202020204" pitchFamily="34" charset="0"/>
          </a:endParaRPr>
        </a:p>
      </dgm:t>
    </dgm:pt>
    <dgm:pt modelId="{C67EEC5F-9E07-4F84-A00D-675B6835A446}">
      <dgm:prSet phldrT="[Tex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Player move</a:t>
          </a:r>
          <a:endParaRPr lang="en-GB" sz="1050" dirty="0">
            <a:latin typeface="Arial" panose="020B0604020202020204" pitchFamily="34" charset="0"/>
            <a:cs typeface="Arial" panose="020B0604020202020204" pitchFamily="34" charset="0"/>
          </a:endParaRPr>
        </a:p>
      </dgm:t>
    </dgm:pt>
    <dgm:pt modelId="{E0D69384-F2EB-46C6-A85E-6159A4C9CE0A}" type="parTrans" cxnId="{26F5BE2C-50FE-4595-BC1D-B4718396C5B8}">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4D729423-6AAF-405C-9331-533747E17CDD}" type="sibTrans" cxnId="{26F5BE2C-50FE-4595-BC1D-B4718396C5B8}">
      <dgm:prSet/>
      <dgm:spPr/>
      <dgm:t>
        <a:bodyPr/>
        <a:lstStyle/>
        <a:p>
          <a:endParaRPr lang="en-GB" sz="1050">
            <a:latin typeface="Arial" panose="020B0604020202020204" pitchFamily="34" charset="0"/>
            <a:cs typeface="Arial" panose="020B0604020202020204" pitchFamily="34" charset="0"/>
          </a:endParaRPr>
        </a:p>
      </dgm:t>
    </dgm:pt>
    <dgm:pt modelId="{B08709B4-B468-4685-A197-3936BBB6CDE7}">
      <dgm:prSet phldrT="[Tex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Checking if won</a:t>
          </a:r>
          <a:endParaRPr lang="en-GB" sz="1050" dirty="0">
            <a:latin typeface="Arial" panose="020B0604020202020204" pitchFamily="34" charset="0"/>
            <a:cs typeface="Arial" panose="020B0604020202020204" pitchFamily="34" charset="0"/>
          </a:endParaRPr>
        </a:p>
      </dgm:t>
    </dgm:pt>
    <dgm:pt modelId="{0AADC7A8-CE32-4B1E-A7C0-10C5F02E314D}" type="parTrans" cxnId="{063391CC-2EB9-46B6-8F39-E1174AEB598C}">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6D5E6841-4BF7-4D3A-9939-7FB7CE9742C7}" type="sibTrans" cxnId="{063391CC-2EB9-46B6-8F39-E1174AEB598C}">
      <dgm:prSet/>
      <dgm:spPr/>
      <dgm:t>
        <a:bodyPr/>
        <a:lstStyle/>
        <a:p>
          <a:endParaRPr lang="en-GB" sz="1050">
            <a:latin typeface="Arial" panose="020B0604020202020204" pitchFamily="34" charset="0"/>
            <a:cs typeface="Arial" panose="020B0604020202020204" pitchFamily="34" charset="0"/>
          </a:endParaRPr>
        </a:p>
      </dgm:t>
    </dgm:pt>
    <dgm:pt modelId="{AB6A5B30-CF34-4565-BDA5-92EEFD5A48B6}">
      <dgm:prSe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Battleship 1</a:t>
          </a:r>
          <a:endParaRPr lang="en-GB" sz="1050" dirty="0">
            <a:latin typeface="Arial" panose="020B0604020202020204" pitchFamily="34" charset="0"/>
            <a:cs typeface="Arial" panose="020B0604020202020204" pitchFamily="34" charset="0"/>
          </a:endParaRPr>
        </a:p>
      </dgm:t>
    </dgm:pt>
    <dgm:pt modelId="{4F0E8B25-D94B-4E2B-9C9C-012C9A670862}" type="parTrans" cxnId="{DE94F184-927C-411E-8388-36F4B9DF1A63}">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8F33510B-B115-43CC-B177-AE008CFA9EEF}" type="sibTrans" cxnId="{DE94F184-927C-411E-8388-36F4B9DF1A63}">
      <dgm:prSet/>
      <dgm:spPr/>
      <dgm:t>
        <a:bodyPr/>
        <a:lstStyle/>
        <a:p>
          <a:endParaRPr lang="en-GB" sz="1050">
            <a:latin typeface="Arial" panose="020B0604020202020204" pitchFamily="34" charset="0"/>
            <a:cs typeface="Arial" panose="020B0604020202020204" pitchFamily="34" charset="0"/>
          </a:endParaRPr>
        </a:p>
      </dgm:t>
    </dgm:pt>
    <dgm:pt modelId="{C474958E-F07C-4DB9-8A32-319E93506C35}">
      <dgm:prSe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Destroyer 1</a:t>
          </a:r>
          <a:endParaRPr lang="en-GB" sz="1050" dirty="0">
            <a:latin typeface="Arial" panose="020B0604020202020204" pitchFamily="34" charset="0"/>
            <a:cs typeface="Arial" panose="020B0604020202020204" pitchFamily="34" charset="0"/>
          </a:endParaRPr>
        </a:p>
      </dgm:t>
    </dgm:pt>
    <dgm:pt modelId="{C536F144-63A9-4DBC-B363-765FB40710EC}" type="parTrans" cxnId="{38AD50A9-4C3D-4C58-A7A9-568B65C24A71}">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492C7BE0-5BA2-4F0B-9B62-41C80090B7D5}" type="sibTrans" cxnId="{38AD50A9-4C3D-4C58-A7A9-568B65C24A71}">
      <dgm:prSet/>
      <dgm:spPr/>
      <dgm:t>
        <a:bodyPr/>
        <a:lstStyle/>
        <a:p>
          <a:endParaRPr lang="en-GB" sz="1050">
            <a:latin typeface="Arial" panose="020B0604020202020204" pitchFamily="34" charset="0"/>
            <a:cs typeface="Arial" panose="020B0604020202020204" pitchFamily="34" charset="0"/>
          </a:endParaRPr>
        </a:p>
      </dgm:t>
    </dgm:pt>
    <dgm:pt modelId="{FA5F99E0-560F-45CA-A49E-4C4EDC02A08C}">
      <dgm:prSe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Destroyer 2</a:t>
          </a:r>
          <a:endParaRPr lang="en-GB" sz="1050" dirty="0">
            <a:latin typeface="Arial" panose="020B0604020202020204" pitchFamily="34" charset="0"/>
            <a:cs typeface="Arial" panose="020B0604020202020204" pitchFamily="34" charset="0"/>
          </a:endParaRPr>
        </a:p>
      </dgm:t>
    </dgm:pt>
    <dgm:pt modelId="{25B10017-1BE9-4844-8021-67A0C1622C79}" type="parTrans" cxnId="{AD0670DE-705F-4FEC-A6B7-70E27FEE32B0}">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2F06FCB4-A10B-4618-9891-FAF334101776}" type="sibTrans" cxnId="{AD0670DE-705F-4FEC-A6B7-70E27FEE32B0}">
      <dgm:prSet/>
      <dgm:spPr/>
      <dgm:t>
        <a:bodyPr/>
        <a:lstStyle/>
        <a:p>
          <a:endParaRPr lang="en-GB" sz="1050">
            <a:latin typeface="Arial" panose="020B0604020202020204" pitchFamily="34" charset="0"/>
            <a:cs typeface="Arial" panose="020B0604020202020204" pitchFamily="34" charset="0"/>
          </a:endParaRPr>
        </a:p>
      </dgm:t>
    </dgm:pt>
    <dgm:pt modelId="{C91626B0-E88A-4D68-B377-25F0C229D69C}">
      <dgm:prSe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Generate random position</a:t>
          </a:r>
          <a:endParaRPr lang="en-GB" sz="1050" dirty="0">
            <a:latin typeface="Arial" panose="020B0604020202020204" pitchFamily="34" charset="0"/>
            <a:cs typeface="Arial" panose="020B0604020202020204" pitchFamily="34" charset="0"/>
          </a:endParaRPr>
        </a:p>
      </dgm:t>
    </dgm:pt>
    <dgm:pt modelId="{70BDEF35-C089-4634-9169-E1B4696A5882}" type="parTrans" cxnId="{CA39CE95-BA60-4EC0-91BB-E23A49C166EE}">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DF84CF48-ACF7-4FFD-A36A-DF1B103CE136}" type="sibTrans" cxnId="{CA39CE95-BA60-4EC0-91BB-E23A49C166EE}">
      <dgm:prSet/>
      <dgm:spPr/>
      <dgm:t>
        <a:bodyPr/>
        <a:lstStyle/>
        <a:p>
          <a:endParaRPr lang="en-GB" sz="1050">
            <a:latin typeface="Arial" panose="020B0604020202020204" pitchFamily="34" charset="0"/>
            <a:cs typeface="Arial" panose="020B0604020202020204" pitchFamily="34" charset="0"/>
          </a:endParaRPr>
        </a:p>
      </dgm:t>
    </dgm:pt>
    <dgm:pt modelId="{DC01A1EE-E15B-4384-B27A-A866E7444FC7}">
      <dgm:prSe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Check the spaces are free</a:t>
          </a:r>
          <a:endParaRPr lang="en-GB" sz="1050" dirty="0">
            <a:latin typeface="Arial" panose="020B0604020202020204" pitchFamily="34" charset="0"/>
            <a:cs typeface="Arial" panose="020B0604020202020204" pitchFamily="34" charset="0"/>
          </a:endParaRPr>
        </a:p>
      </dgm:t>
    </dgm:pt>
    <dgm:pt modelId="{94EAAD8A-2D0B-4E28-BF4B-4ECB1856FEEA}" type="parTrans" cxnId="{2FA1873E-3318-492B-87B3-303E3E2C95A4}">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A89B24D5-E10A-4BFB-B1A5-4467B72CC76A}" type="sibTrans" cxnId="{2FA1873E-3318-492B-87B3-303E3E2C95A4}">
      <dgm:prSet/>
      <dgm:spPr/>
      <dgm:t>
        <a:bodyPr/>
        <a:lstStyle/>
        <a:p>
          <a:endParaRPr lang="en-GB" sz="1050">
            <a:latin typeface="Arial" panose="020B0604020202020204" pitchFamily="34" charset="0"/>
            <a:cs typeface="Arial" panose="020B0604020202020204" pitchFamily="34" charset="0"/>
          </a:endParaRPr>
        </a:p>
      </dgm:t>
    </dgm:pt>
    <dgm:pt modelId="{783C3BBB-F3DD-44BF-AD84-5CEC5C080BB6}">
      <dgm:prSe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Save ship position</a:t>
          </a:r>
          <a:endParaRPr lang="en-GB" sz="1050" dirty="0">
            <a:latin typeface="Arial" panose="020B0604020202020204" pitchFamily="34" charset="0"/>
            <a:cs typeface="Arial" panose="020B0604020202020204" pitchFamily="34" charset="0"/>
          </a:endParaRPr>
        </a:p>
      </dgm:t>
    </dgm:pt>
    <dgm:pt modelId="{5B520430-EB5C-48F4-97D4-4AC57746F955}" type="parTrans" cxnId="{149B27F5-26D4-46D1-8564-BA727FFDE226}">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12B55BF9-EE7D-4541-8D9F-AEDE60728C63}" type="sibTrans" cxnId="{149B27F5-26D4-46D1-8564-BA727FFDE226}">
      <dgm:prSet/>
      <dgm:spPr/>
      <dgm:t>
        <a:bodyPr/>
        <a:lstStyle/>
        <a:p>
          <a:endParaRPr lang="en-GB" sz="1050">
            <a:latin typeface="Arial" panose="020B0604020202020204" pitchFamily="34" charset="0"/>
            <a:cs typeface="Arial" panose="020B0604020202020204" pitchFamily="34" charset="0"/>
          </a:endParaRPr>
        </a:p>
      </dgm:t>
    </dgm:pt>
    <dgm:pt modelId="{785E676D-44B6-4C5E-AB17-CAFAFB3C0B92}">
      <dgm:prSe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Generate random position</a:t>
          </a:r>
          <a:endParaRPr lang="en-GB" sz="1050" dirty="0">
            <a:latin typeface="Arial" panose="020B0604020202020204" pitchFamily="34" charset="0"/>
            <a:cs typeface="Arial" panose="020B0604020202020204" pitchFamily="34" charset="0"/>
          </a:endParaRPr>
        </a:p>
      </dgm:t>
    </dgm:pt>
    <dgm:pt modelId="{F9C81018-A4AB-413D-89D5-247A1F9E34ED}" type="parTrans" cxnId="{E46294CC-0D95-4E18-A7A9-D0D760456C8C}">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6184D175-26A6-4592-8EF9-BDF606582042}" type="sibTrans" cxnId="{E46294CC-0D95-4E18-A7A9-D0D760456C8C}">
      <dgm:prSet/>
      <dgm:spPr/>
      <dgm:t>
        <a:bodyPr/>
        <a:lstStyle/>
        <a:p>
          <a:endParaRPr lang="en-GB" sz="1050">
            <a:latin typeface="Arial" panose="020B0604020202020204" pitchFamily="34" charset="0"/>
            <a:cs typeface="Arial" panose="020B0604020202020204" pitchFamily="34" charset="0"/>
          </a:endParaRPr>
        </a:p>
      </dgm:t>
    </dgm:pt>
    <dgm:pt modelId="{E993E390-8880-4709-9818-1DC8EA9BA0D1}">
      <dgm:prSe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Check the spaces are free</a:t>
          </a:r>
          <a:endParaRPr lang="en-GB" sz="1050" dirty="0">
            <a:latin typeface="Arial" panose="020B0604020202020204" pitchFamily="34" charset="0"/>
            <a:cs typeface="Arial" panose="020B0604020202020204" pitchFamily="34" charset="0"/>
          </a:endParaRPr>
        </a:p>
      </dgm:t>
    </dgm:pt>
    <dgm:pt modelId="{AFC2A5A4-913E-49A4-94E1-D2F058FC5FD2}" type="parTrans" cxnId="{AE65A3FA-201C-41FD-B91A-B62A64C2B8AF}">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213161DF-DAD4-4983-8DA7-771A615F6638}" type="sibTrans" cxnId="{AE65A3FA-201C-41FD-B91A-B62A64C2B8AF}">
      <dgm:prSet/>
      <dgm:spPr/>
      <dgm:t>
        <a:bodyPr/>
        <a:lstStyle/>
        <a:p>
          <a:endParaRPr lang="en-GB" sz="1050">
            <a:latin typeface="Arial" panose="020B0604020202020204" pitchFamily="34" charset="0"/>
            <a:cs typeface="Arial" panose="020B0604020202020204" pitchFamily="34" charset="0"/>
          </a:endParaRPr>
        </a:p>
      </dgm:t>
    </dgm:pt>
    <dgm:pt modelId="{E167EB17-C5BD-4DCB-AAFC-7B32FBADAFD1}">
      <dgm:prSe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Save ship position</a:t>
          </a:r>
          <a:endParaRPr lang="en-GB" sz="1050" dirty="0">
            <a:latin typeface="Arial" panose="020B0604020202020204" pitchFamily="34" charset="0"/>
            <a:cs typeface="Arial" panose="020B0604020202020204" pitchFamily="34" charset="0"/>
          </a:endParaRPr>
        </a:p>
      </dgm:t>
    </dgm:pt>
    <dgm:pt modelId="{34B5B91E-B4E1-4ADA-903F-074E9C852200}" type="parTrans" cxnId="{0412BCED-53C1-401E-88BE-5CB51BEA7A03}">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FBE29772-A623-4FCD-8372-13A27FB9B42C}" type="sibTrans" cxnId="{0412BCED-53C1-401E-88BE-5CB51BEA7A03}">
      <dgm:prSet/>
      <dgm:spPr/>
      <dgm:t>
        <a:bodyPr/>
        <a:lstStyle/>
        <a:p>
          <a:endParaRPr lang="en-GB" sz="1050">
            <a:latin typeface="Arial" panose="020B0604020202020204" pitchFamily="34" charset="0"/>
            <a:cs typeface="Arial" panose="020B0604020202020204" pitchFamily="34" charset="0"/>
          </a:endParaRPr>
        </a:p>
      </dgm:t>
    </dgm:pt>
    <dgm:pt modelId="{2AF77043-A529-4C45-BA05-0CD81795B151}">
      <dgm:prSet custT="1"/>
      <dgm:spPr>
        <a:ln>
          <a:solidFill>
            <a:srgbClr val="7CCFDB"/>
          </a:solidFill>
        </a:ln>
      </dgm:spPr>
      <dgm:t>
        <a:bodyPr/>
        <a:lstStyle/>
        <a:p>
          <a:r>
            <a:rPr lang="en-GB" sz="1050" baseline="0" dirty="0" smtClean="0">
              <a:latin typeface="Arial" panose="020B0604020202020204" pitchFamily="34" charset="0"/>
              <a:cs typeface="Arial" panose="020B0604020202020204" pitchFamily="34" charset="0"/>
            </a:rPr>
            <a:t>Generate random position</a:t>
          </a:r>
          <a:endParaRPr lang="en-GB" sz="1050" baseline="0" dirty="0">
            <a:latin typeface="Arial" panose="020B0604020202020204" pitchFamily="34" charset="0"/>
            <a:cs typeface="Arial" panose="020B0604020202020204" pitchFamily="34" charset="0"/>
          </a:endParaRPr>
        </a:p>
      </dgm:t>
    </dgm:pt>
    <dgm:pt modelId="{7A10543B-C2B1-4BBD-8B4F-F39245D726CB}" type="parTrans" cxnId="{3955DC77-58C8-4758-93D5-4B031714366F}">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C7A4AB96-370E-40C4-95DB-561BAF3DFF6A}" type="sibTrans" cxnId="{3955DC77-58C8-4758-93D5-4B031714366F}">
      <dgm:prSet/>
      <dgm:spPr/>
      <dgm:t>
        <a:bodyPr/>
        <a:lstStyle/>
        <a:p>
          <a:endParaRPr lang="en-GB" sz="1050">
            <a:latin typeface="Arial" panose="020B0604020202020204" pitchFamily="34" charset="0"/>
            <a:cs typeface="Arial" panose="020B0604020202020204" pitchFamily="34" charset="0"/>
          </a:endParaRPr>
        </a:p>
      </dgm:t>
    </dgm:pt>
    <dgm:pt modelId="{BA600FF5-A560-413F-A088-08A1B6466B2F}">
      <dgm:prSe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Check the spaces are free</a:t>
          </a:r>
          <a:endParaRPr lang="en-GB" sz="1050" dirty="0">
            <a:latin typeface="Arial" panose="020B0604020202020204" pitchFamily="34" charset="0"/>
            <a:cs typeface="Arial" panose="020B0604020202020204" pitchFamily="34" charset="0"/>
          </a:endParaRPr>
        </a:p>
      </dgm:t>
    </dgm:pt>
    <dgm:pt modelId="{4E1D85D0-8D36-483D-988D-3D9A77366B22}" type="parTrans" cxnId="{C016A55D-B4BF-4F2F-998E-C2731876DE2B}">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F414A1CD-ADF7-4266-9D90-C0CDF2343924}" type="sibTrans" cxnId="{C016A55D-B4BF-4F2F-998E-C2731876DE2B}">
      <dgm:prSet/>
      <dgm:spPr/>
      <dgm:t>
        <a:bodyPr/>
        <a:lstStyle/>
        <a:p>
          <a:endParaRPr lang="en-GB" sz="1050">
            <a:latin typeface="Arial" panose="020B0604020202020204" pitchFamily="34" charset="0"/>
            <a:cs typeface="Arial" panose="020B0604020202020204" pitchFamily="34" charset="0"/>
          </a:endParaRPr>
        </a:p>
      </dgm:t>
    </dgm:pt>
    <dgm:pt modelId="{3EDF8929-B645-42B8-A80F-8EFF631CD547}">
      <dgm:prSet custT="1"/>
      <dgm:spPr>
        <a:ln>
          <a:solidFill>
            <a:srgbClr val="7CCFDB"/>
          </a:solidFill>
        </a:ln>
      </dgm:spPr>
      <dgm:t>
        <a:bodyPr/>
        <a:lstStyle/>
        <a:p>
          <a:r>
            <a:rPr lang="en-GB" sz="1050" dirty="0" smtClean="0">
              <a:latin typeface="Arial" panose="020B0604020202020204" pitchFamily="34" charset="0"/>
              <a:cs typeface="Arial" panose="020B0604020202020204" pitchFamily="34" charset="0"/>
            </a:rPr>
            <a:t>Save ship position</a:t>
          </a:r>
          <a:endParaRPr lang="en-GB" sz="1050" dirty="0">
            <a:latin typeface="Arial" panose="020B0604020202020204" pitchFamily="34" charset="0"/>
            <a:cs typeface="Arial" panose="020B0604020202020204" pitchFamily="34" charset="0"/>
          </a:endParaRPr>
        </a:p>
      </dgm:t>
    </dgm:pt>
    <dgm:pt modelId="{E94CE691-4B46-4AFC-96B9-AF862CE5E6DD}" type="parTrans" cxnId="{1ABA435C-82C5-4205-B138-4CC3199D760D}">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7A38A42E-E806-4A26-8CC8-56EF1C42D8E7}" type="sibTrans" cxnId="{1ABA435C-82C5-4205-B138-4CC3199D760D}">
      <dgm:prSet/>
      <dgm:spPr/>
      <dgm:t>
        <a:bodyPr/>
        <a:lstStyle/>
        <a:p>
          <a:endParaRPr lang="en-GB" sz="1050">
            <a:latin typeface="Arial" panose="020B0604020202020204" pitchFamily="34" charset="0"/>
            <a:cs typeface="Arial" panose="020B0604020202020204" pitchFamily="34" charset="0"/>
          </a:endParaRPr>
        </a:p>
      </dgm:t>
    </dgm:pt>
    <dgm:pt modelId="{50804A11-8984-4FC0-A8E4-231772CAF289}">
      <dgm:prSet custT="1"/>
      <dgm:spPr>
        <a:ln>
          <a:solidFill>
            <a:srgbClr val="7CCFDB"/>
          </a:solidFill>
        </a:ln>
      </dgm:spPr>
      <dgm:t>
        <a:bodyPr/>
        <a:lstStyle/>
        <a:p>
          <a:r>
            <a:rPr lang="en-GB" sz="1050">
              <a:latin typeface="Arial" panose="020B0604020202020204" pitchFamily="34" charset="0"/>
              <a:cs typeface="Arial" panose="020B0604020202020204" pitchFamily="34" charset="0"/>
            </a:rPr>
            <a:t>Choose grid position</a:t>
          </a:r>
        </a:p>
      </dgm:t>
    </dgm:pt>
    <dgm:pt modelId="{F8045FFD-E35D-4031-BA82-1A3A65914EBE}" type="parTrans" cxnId="{941F322E-8CC6-406F-9547-32D76EB837B1}">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E9C4EDA4-B7AE-442C-BE7E-CFD26C9FC428}" type="sibTrans" cxnId="{941F322E-8CC6-406F-9547-32D76EB837B1}">
      <dgm:prSet/>
      <dgm:spPr/>
      <dgm:t>
        <a:bodyPr/>
        <a:lstStyle/>
        <a:p>
          <a:endParaRPr lang="en-GB" sz="1050">
            <a:latin typeface="Arial" panose="020B0604020202020204" pitchFamily="34" charset="0"/>
            <a:cs typeface="Arial" panose="020B0604020202020204" pitchFamily="34" charset="0"/>
          </a:endParaRPr>
        </a:p>
      </dgm:t>
    </dgm:pt>
    <dgm:pt modelId="{458CEB06-D760-4768-973C-5401FA53006B}">
      <dgm:prSet custT="1"/>
      <dgm:spPr>
        <a:ln>
          <a:solidFill>
            <a:srgbClr val="7CCFDB"/>
          </a:solidFill>
        </a:ln>
      </dgm:spPr>
      <dgm:t>
        <a:bodyPr/>
        <a:lstStyle/>
        <a:p>
          <a:r>
            <a:rPr lang="en-GB" sz="1050">
              <a:latin typeface="Arial" panose="020B0604020202020204" pitchFamily="34" charset="0"/>
              <a:cs typeface="Arial" panose="020B0604020202020204" pitchFamily="34" charset="0"/>
            </a:rPr>
            <a:t>Check contents of grid position</a:t>
          </a:r>
        </a:p>
      </dgm:t>
    </dgm:pt>
    <dgm:pt modelId="{38F178AB-D444-4E41-B42C-C88A3CB9A549}" type="parTrans" cxnId="{D48A3AFC-6C57-486A-B13F-E8C60B6E6172}">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F2AAECFC-F4DF-42ED-A16E-E300F6F7365E}" type="sibTrans" cxnId="{D48A3AFC-6C57-486A-B13F-E8C60B6E6172}">
      <dgm:prSet/>
      <dgm:spPr/>
      <dgm:t>
        <a:bodyPr/>
        <a:lstStyle/>
        <a:p>
          <a:endParaRPr lang="en-GB" sz="1050">
            <a:latin typeface="Arial" panose="020B0604020202020204" pitchFamily="34" charset="0"/>
            <a:cs typeface="Arial" panose="020B0604020202020204" pitchFamily="34" charset="0"/>
          </a:endParaRPr>
        </a:p>
      </dgm:t>
    </dgm:pt>
    <dgm:pt modelId="{4CDB85AE-92DF-4371-9E45-E3DE9C57F5D5}">
      <dgm:prSet custT="1"/>
      <dgm:spPr>
        <a:ln>
          <a:solidFill>
            <a:srgbClr val="7CCFDB"/>
          </a:solidFill>
        </a:ln>
      </dgm:spPr>
      <dgm:t>
        <a:bodyPr/>
        <a:lstStyle/>
        <a:p>
          <a:r>
            <a:rPr lang="en-GB" sz="1050">
              <a:latin typeface="Arial" panose="020B0604020202020204" pitchFamily="34" charset="0"/>
              <a:cs typeface="Arial" panose="020B0604020202020204" pitchFamily="34" charset="0"/>
            </a:rPr>
            <a:t>Display Hit</a:t>
          </a:r>
        </a:p>
      </dgm:t>
    </dgm:pt>
    <dgm:pt modelId="{8C211556-A58A-4840-814B-08B22FB0BCB4}" type="parTrans" cxnId="{C4F789E0-201F-427F-B499-F1516D30FA54}">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2D1D3613-A66B-4585-90B1-3CC4D2C3DDA0}" type="sibTrans" cxnId="{C4F789E0-201F-427F-B499-F1516D30FA54}">
      <dgm:prSet/>
      <dgm:spPr/>
      <dgm:t>
        <a:bodyPr/>
        <a:lstStyle/>
        <a:p>
          <a:endParaRPr lang="en-GB" sz="1050">
            <a:latin typeface="Arial" panose="020B0604020202020204" pitchFamily="34" charset="0"/>
            <a:cs typeface="Arial" panose="020B0604020202020204" pitchFamily="34" charset="0"/>
          </a:endParaRPr>
        </a:p>
      </dgm:t>
    </dgm:pt>
    <dgm:pt modelId="{25947786-3367-4D3E-9703-C88F5C89A60B}">
      <dgm:prSet custT="1"/>
      <dgm:spPr>
        <a:ln>
          <a:solidFill>
            <a:srgbClr val="7CCFDB"/>
          </a:solidFill>
        </a:ln>
      </dgm:spPr>
      <dgm:t>
        <a:bodyPr/>
        <a:lstStyle/>
        <a:p>
          <a:r>
            <a:rPr lang="en-GB" sz="1050">
              <a:latin typeface="Arial" panose="020B0604020202020204" pitchFamily="34" charset="0"/>
              <a:cs typeface="Arial" panose="020B0604020202020204" pitchFamily="34" charset="0"/>
            </a:rPr>
            <a:t>Display Miss</a:t>
          </a:r>
        </a:p>
      </dgm:t>
    </dgm:pt>
    <dgm:pt modelId="{B787CAE7-E3F4-4C30-9B6E-D7962387D58D}" type="parTrans" cxnId="{E174FF46-4193-4145-8273-5D7EA61BA2A3}">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AD3C2761-AC8A-4161-A863-38F46FEC495A}" type="sibTrans" cxnId="{E174FF46-4193-4145-8273-5D7EA61BA2A3}">
      <dgm:prSet/>
      <dgm:spPr/>
      <dgm:t>
        <a:bodyPr/>
        <a:lstStyle/>
        <a:p>
          <a:endParaRPr lang="en-GB" sz="1050">
            <a:latin typeface="Arial" panose="020B0604020202020204" pitchFamily="34" charset="0"/>
            <a:cs typeface="Arial" panose="020B0604020202020204" pitchFamily="34" charset="0"/>
          </a:endParaRPr>
        </a:p>
      </dgm:t>
    </dgm:pt>
    <dgm:pt modelId="{5ABB616F-6B55-44F7-ABEC-FF407267FCD4}">
      <dgm:prSet custT="1"/>
      <dgm:spPr>
        <a:ln>
          <a:solidFill>
            <a:srgbClr val="7CCFDB"/>
          </a:solidFill>
        </a:ln>
      </dgm:spPr>
      <dgm:t>
        <a:bodyPr/>
        <a:lstStyle/>
        <a:p>
          <a:r>
            <a:rPr lang="en-GB" sz="1050" dirty="0">
              <a:latin typeface="Arial" panose="020B0604020202020204" pitchFamily="34" charset="0"/>
              <a:cs typeface="Arial" panose="020B0604020202020204" pitchFamily="34" charset="0"/>
            </a:rPr>
            <a:t>Check if all </a:t>
          </a:r>
          <a:r>
            <a:rPr lang="en-GB" sz="1050" dirty="0" smtClean="0">
              <a:latin typeface="Arial" panose="020B0604020202020204" pitchFamily="34" charset="0"/>
              <a:cs typeface="Arial" panose="020B0604020202020204" pitchFamily="34" charset="0"/>
            </a:rPr>
            <a:t/>
          </a:r>
          <a:br>
            <a:rPr lang="en-GB" sz="1050" dirty="0" smtClean="0">
              <a:latin typeface="Arial" panose="020B0604020202020204" pitchFamily="34" charset="0"/>
              <a:cs typeface="Arial" panose="020B0604020202020204" pitchFamily="34" charset="0"/>
            </a:rPr>
          </a:br>
          <a:r>
            <a:rPr lang="en-GB" sz="1050" dirty="0" smtClean="0">
              <a:latin typeface="Arial" panose="020B0604020202020204" pitchFamily="34" charset="0"/>
              <a:cs typeface="Arial" panose="020B0604020202020204" pitchFamily="34" charset="0"/>
            </a:rPr>
            <a:t>ships </a:t>
          </a:r>
          <a:r>
            <a:rPr lang="en-GB" sz="1050" dirty="0">
              <a:latin typeface="Arial" panose="020B0604020202020204" pitchFamily="34" charset="0"/>
              <a:cs typeface="Arial" panose="020B0604020202020204" pitchFamily="34" charset="0"/>
            </a:rPr>
            <a:t>found</a:t>
          </a:r>
        </a:p>
      </dgm:t>
    </dgm:pt>
    <dgm:pt modelId="{E9599284-155E-4513-BE67-0477C5FBE29C}" type="parTrans" cxnId="{385E9FED-039F-4476-BDFA-CA13AD167118}">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0C580391-95EC-494D-A4E0-8A00461FAB26}" type="sibTrans" cxnId="{385E9FED-039F-4476-BDFA-CA13AD167118}">
      <dgm:prSet/>
      <dgm:spPr/>
      <dgm:t>
        <a:bodyPr/>
        <a:lstStyle/>
        <a:p>
          <a:endParaRPr lang="en-GB" sz="1050">
            <a:latin typeface="Arial" panose="020B0604020202020204" pitchFamily="34" charset="0"/>
            <a:cs typeface="Arial" panose="020B0604020202020204" pitchFamily="34" charset="0"/>
          </a:endParaRPr>
        </a:p>
      </dgm:t>
    </dgm:pt>
    <dgm:pt modelId="{68F3C4E5-C1DB-4BD2-B665-B5C5CC8548A7}">
      <dgm:prSet custT="1"/>
      <dgm:spPr>
        <a:ln>
          <a:solidFill>
            <a:srgbClr val="7CCFDB"/>
          </a:solidFill>
        </a:ln>
      </dgm:spPr>
      <dgm:t>
        <a:bodyPr/>
        <a:lstStyle/>
        <a:p>
          <a:r>
            <a:rPr lang="en-GB" sz="1050">
              <a:latin typeface="Arial" panose="020B0604020202020204" pitchFamily="34" charset="0"/>
              <a:cs typeface="Arial" panose="020B0604020202020204" pitchFamily="34" charset="0"/>
            </a:rPr>
            <a:t>Display won</a:t>
          </a:r>
        </a:p>
      </dgm:t>
    </dgm:pt>
    <dgm:pt modelId="{714CF91D-EC44-419F-843F-4F3B0B1B5D8C}" type="parTrans" cxnId="{98787663-C386-4617-BB49-FF52E05DDBD3}">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3F9DB443-F7E1-450E-8BED-86ED8FF13527}" type="sibTrans" cxnId="{98787663-C386-4617-BB49-FF52E05DDBD3}">
      <dgm:prSet/>
      <dgm:spPr/>
      <dgm:t>
        <a:bodyPr/>
        <a:lstStyle/>
        <a:p>
          <a:endParaRPr lang="en-GB" sz="1050">
            <a:latin typeface="Arial" panose="020B0604020202020204" pitchFamily="34" charset="0"/>
            <a:cs typeface="Arial" panose="020B0604020202020204" pitchFamily="34" charset="0"/>
          </a:endParaRPr>
        </a:p>
      </dgm:t>
    </dgm:pt>
    <dgm:pt modelId="{46A9DE3E-91A0-4B39-A65B-8905223DAB34}">
      <dgm:prSet custT="1"/>
      <dgm:spPr>
        <a:ln>
          <a:solidFill>
            <a:srgbClr val="7CCFDB"/>
          </a:solidFill>
        </a:ln>
      </dgm:spPr>
      <dgm:t>
        <a:bodyPr/>
        <a:lstStyle/>
        <a:p>
          <a:r>
            <a:rPr lang="en-GB" sz="1050">
              <a:latin typeface="Arial" panose="020B0604020202020204" pitchFamily="34" charset="0"/>
              <a:cs typeface="Arial" panose="020B0604020202020204" pitchFamily="34" charset="0"/>
            </a:rPr>
            <a:t>Battleship 2</a:t>
          </a:r>
        </a:p>
      </dgm:t>
    </dgm:pt>
    <dgm:pt modelId="{5E4A0825-D7C2-42CB-A350-D978524B76B2}" type="parTrans" cxnId="{4543A27C-C3F9-4127-888E-C072ECDB6AC4}">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4F4B29B2-0EB8-4956-A656-6C4016A029D9}" type="sibTrans" cxnId="{4543A27C-C3F9-4127-888E-C072ECDB6AC4}">
      <dgm:prSet/>
      <dgm:spPr/>
      <dgm:t>
        <a:bodyPr/>
        <a:lstStyle/>
        <a:p>
          <a:endParaRPr lang="en-GB" sz="1050">
            <a:latin typeface="Arial" panose="020B0604020202020204" pitchFamily="34" charset="0"/>
            <a:cs typeface="Arial" panose="020B0604020202020204" pitchFamily="34" charset="0"/>
          </a:endParaRPr>
        </a:p>
      </dgm:t>
    </dgm:pt>
    <dgm:pt modelId="{EA95413C-5AE8-4E86-A089-05FAFC52846F}">
      <dgm:prSet custT="1"/>
      <dgm:spPr>
        <a:ln>
          <a:solidFill>
            <a:srgbClr val="7CCFDB"/>
          </a:solidFill>
        </a:ln>
      </dgm:spPr>
      <dgm:t>
        <a:bodyPr/>
        <a:lstStyle/>
        <a:p>
          <a:r>
            <a:rPr lang="en-GB" sz="1050">
              <a:latin typeface="Arial" panose="020B0604020202020204" pitchFamily="34" charset="0"/>
              <a:cs typeface="Arial" panose="020B0604020202020204" pitchFamily="34" charset="0"/>
            </a:rPr>
            <a:t>Generate random position</a:t>
          </a:r>
        </a:p>
      </dgm:t>
    </dgm:pt>
    <dgm:pt modelId="{1DFA0AB3-242E-424B-8F02-A79134ECD9F4}" type="parTrans" cxnId="{1840EC48-B769-425B-B68F-5705957EBBB1}">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96FE8D4B-7FEE-49E7-9185-ADC5939E8682}" type="sibTrans" cxnId="{1840EC48-B769-425B-B68F-5705957EBBB1}">
      <dgm:prSet/>
      <dgm:spPr/>
      <dgm:t>
        <a:bodyPr/>
        <a:lstStyle/>
        <a:p>
          <a:endParaRPr lang="en-GB" sz="1050">
            <a:latin typeface="Arial" panose="020B0604020202020204" pitchFamily="34" charset="0"/>
            <a:cs typeface="Arial" panose="020B0604020202020204" pitchFamily="34" charset="0"/>
          </a:endParaRPr>
        </a:p>
      </dgm:t>
    </dgm:pt>
    <dgm:pt modelId="{B40CF670-2F70-4F2A-9CBD-EB72FECD4740}">
      <dgm:prSet custT="1"/>
      <dgm:spPr>
        <a:ln>
          <a:solidFill>
            <a:srgbClr val="7CCFDB"/>
          </a:solidFill>
        </a:ln>
      </dgm:spPr>
      <dgm:t>
        <a:bodyPr/>
        <a:lstStyle/>
        <a:p>
          <a:r>
            <a:rPr lang="en-GB" sz="1050">
              <a:latin typeface="Arial" panose="020B0604020202020204" pitchFamily="34" charset="0"/>
              <a:cs typeface="Arial" panose="020B0604020202020204" pitchFamily="34" charset="0"/>
            </a:rPr>
            <a:t>Check the spaces are free</a:t>
          </a:r>
        </a:p>
      </dgm:t>
    </dgm:pt>
    <dgm:pt modelId="{80FB0AB8-41D7-4D81-9953-BBE8B65CA771}" type="parTrans" cxnId="{F159DA1E-B3C8-461A-89DF-8472C9856FB7}">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E9618B15-D467-470F-805D-E979D40F7D2F}" type="sibTrans" cxnId="{F159DA1E-B3C8-461A-89DF-8472C9856FB7}">
      <dgm:prSet/>
      <dgm:spPr/>
      <dgm:t>
        <a:bodyPr/>
        <a:lstStyle/>
        <a:p>
          <a:endParaRPr lang="en-GB" sz="1050">
            <a:latin typeface="Arial" panose="020B0604020202020204" pitchFamily="34" charset="0"/>
            <a:cs typeface="Arial" panose="020B0604020202020204" pitchFamily="34" charset="0"/>
          </a:endParaRPr>
        </a:p>
      </dgm:t>
    </dgm:pt>
    <dgm:pt modelId="{F39CC624-41D4-443E-B87C-5EA4D9C871AE}">
      <dgm:prSet custT="1"/>
      <dgm:spPr>
        <a:ln>
          <a:solidFill>
            <a:srgbClr val="7CCFDB"/>
          </a:solidFill>
        </a:ln>
      </dgm:spPr>
      <dgm:t>
        <a:bodyPr/>
        <a:lstStyle/>
        <a:p>
          <a:r>
            <a:rPr lang="en-GB" sz="1050">
              <a:latin typeface="Arial" panose="020B0604020202020204" pitchFamily="34" charset="0"/>
              <a:cs typeface="Arial" panose="020B0604020202020204" pitchFamily="34" charset="0"/>
            </a:rPr>
            <a:t>Save ship position</a:t>
          </a:r>
        </a:p>
      </dgm:t>
    </dgm:pt>
    <dgm:pt modelId="{E1F564AB-F7AE-4B00-AA44-4A25B49F8B6B}" type="parTrans" cxnId="{A9D5C087-5D51-4F63-BFEE-4307744BF47F}">
      <dgm:prSet/>
      <dgm:spPr>
        <a:ln>
          <a:solidFill>
            <a:srgbClr val="7CCFDB"/>
          </a:solidFill>
        </a:ln>
      </dgm:spPr>
      <dgm:t>
        <a:bodyPr/>
        <a:lstStyle/>
        <a:p>
          <a:endParaRPr lang="en-GB" sz="1050">
            <a:latin typeface="Arial" panose="020B0604020202020204" pitchFamily="34" charset="0"/>
            <a:cs typeface="Arial" panose="020B0604020202020204" pitchFamily="34" charset="0"/>
          </a:endParaRPr>
        </a:p>
      </dgm:t>
    </dgm:pt>
    <dgm:pt modelId="{4BFC20E1-DA6A-46CC-BA12-5F3770453DA6}" type="sibTrans" cxnId="{A9D5C087-5D51-4F63-BFEE-4307744BF47F}">
      <dgm:prSet/>
      <dgm:spPr/>
      <dgm:t>
        <a:bodyPr/>
        <a:lstStyle/>
        <a:p>
          <a:endParaRPr lang="en-GB" sz="1050">
            <a:latin typeface="Arial" panose="020B0604020202020204" pitchFamily="34" charset="0"/>
            <a:cs typeface="Arial" panose="020B0604020202020204" pitchFamily="34" charset="0"/>
          </a:endParaRPr>
        </a:p>
      </dgm:t>
    </dgm:pt>
    <dgm:pt modelId="{87B22D41-6940-4406-8E0A-E27E73171014}" type="pres">
      <dgm:prSet presAssocID="{EF20E8E4-1F50-4F12-8545-85AC1C4028C5}" presName="hierChild1" presStyleCnt="0">
        <dgm:presLayoutVars>
          <dgm:orgChart val="1"/>
          <dgm:chPref val="1"/>
          <dgm:dir/>
          <dgm:animOne val="branch"/>
          <dgm:animLvl val="lvl"/>
          <dgm:resizeHandles/>
        </dgm:presLayoutVars>
      </dgm:prSet>
      <dgm:spPr/>
      <dgm:t>
        <a:bodyPr/>
        <a:lstStyle/>
        <a:p>
          <a:endParaRPr lang="en-GB"/>
        </a:p>
      </dgm:t>
    </dgm:pt>
    <dgm:pt modelId="{0BCB568F-CE0C-4203-B41E-DBBDB492041A}" type="pres">
      <dgm:prSet presAssocID="{37AA19A1-51D3-4D82-BD79-2A21CD9363E5}" presName="hierRoot1" presStyleCnt="0">
        <dgm:presLayoutVars>
          <dgm:hierBranch val="init"/>
        </dgm:presLayoutVars>
      </dgm:prSet>
      <dgm:spPr/>
      <dgm:t>
        <a:bodyPr/>
        <a:lstStyle/>
        <a:p>
          <a:endParaRPr lang="en-GB"/>
        </a:p>
      </dgm:t>
    </dgm:pt>
    <dgm:pt modelId="{B2D50708-829A-4CB6-B736-E2B4DD99125A}" type="pres">
      <dgm:prSet presAssocID="{37AA19A1-51D3-4D82-BD79-2A21CD9363E5}" presName="rootComposite1" presStyleCnt="0"/>
      <dgm:spPr/>
      <dgm:t>
        <a:bodyPr/>
        <a:lstStyle/>
        <a:p>
          <a:endParaRPr lang="en-GB"/>
        </a:p>
      </dgm:t>
    </dgm:pt>
    <dgm:pt modelId="{8CB56FC4-23B3-43AC-B1C6-DA4C0B90114B}" type="pres">
      <dgm:prSet presAssocID="{37AA19A1-51D3-4D82-BD79-2A21CD9363E5}" presName="rootText1" presStyleLbl="node0" presStyleIdx="0" presStyleCnt="1">
        <dgm:presLayoutVars>
          <dgm:chPref val="3"/>
        </dgm:presLayoutVars>
      </dgm:prSet>
      <dgm:spPr/>
      <dgm:t>
        <a:bodyPr/>
        <a:lstStyle/>
        <a:p>
          <a:endParaRPr lang="en-GB"/>
        </a:p>
      </dgm:t>
    </dgm:pt>
    <dgm:pt modelId="{46D56115-95F7-4854-B0BA-1ECCB14D587F}" type="pres">
      <dgm:prSet presAssocID="{37AA19A1-51D3-4D82-BD79-2A21CD9363E5}" presName="rootConnector1" presStyleLbl="node1" presStyleIdx="0" presStyleCnt="0"/>
      <dgm:spPr/>
      <dgm:t>
        <a:bodyPr/>
        <a:lstStyle/>
        <a:p>
          <a:endParaRPr lang="en-GB"/>
        </a:p>
      </dgm:t>
    </dgm:pt>
    <dgm:pt modelId="{20B7FBC4-3FB5-44D2-BE40-6DAC80FAA722}" type="pres">
      <dgm:prSet presAssocID="{37AA19A1-51D3-4D82-BD79-2A21CD9363E5}" presName="hierChild2" presStyleCnt="0"/>
      <dgm:spPr/>
      <dgm:t>
        <a:bodyPr/>
        <a:lstStyle/>
        <a:p>
          <a:endParaRPr lang="en-GB"/>
        </a:p>
      </dgm:t>
    </dgm:pt>
    <dgm:pt modelId="{FEB9A59C-7336-4F99-A343-9CE860BDFD10}" type="pres">
      <dgm:prSet presAssocID="{EA826710-FB45-4CF1-8848-F1498D67D7CE}" presName="Name37" presStyleLbl="parChTrans1D2" presStyleIdx="0" presStyleCnt="3"/>
      <dgm:spPr/>
      <dgm:t>
        <a:bodyPr/>
        <a:lstStyle/>
        <a:p>
          <a:endParaRPr lang="en-GB"/>
        </a:p>
      </dgm:t>
    </dgm:pt>
    <dgm:pt modelId="{F4767087-E78F-415A-9E09-F8E814A92EAB}" type="pres">
      <dgm:prSet presAssocID="{D878FE40-8E77-450F-82E4-E6630A047F7A}" presName="hierRoot2" presStyleCnt="0">
        <dgm:presLayoutVars>
          <dgm:hierBranch/>
        </dgm:presLayoutVars>
      </dgm:prSet>
      <dgm:spPr/>
      <dgm:t>
        <a:bodyPr/>
        <a:lstStyle/>
        <a:p>
          <a:endParaRPr lang="en-GB"/>
        </a:p>
      </dgm:t>
    </dgm:pt>
    <dgm:pt modelId="{25F33235-3462-4409-B2F8-F123A38A5D8D}" type="pres">
      <dgm:prSet presAssocID="{D878FE40-8E77-450F-82E4-E6630A047F7A}" presName="rootComposite" presStyleCnt="0"/>
      <dgm:spPr/>
      <dgm:t>
        <a:bodyPr/>
        <a:lstStyle/>
        <a:p>
          <a:endParaRPr lang="en-GB"/>
        </a:p>
      </dgm:t>
    </dgm:pt>
    <dgm:pt modelId="{4051997F-4258-41EA-8367-F1D42B2B3F77}" type="pres">
      <dgm:prSet presAssocID="{D878FE40-8E77-450F-82E4-E6630A047F7A}" presName="rootText" presStyleLbl="node2" presStyleIdx="0" presStyleCnt="3">
        <dgm:presLayoutVars>
          <dgm:chPref val="3"/>
        </dgm:presLayoutVars>
      </dgm:prSet>
      <dgm:spPr/>
      <dgm:t>
        <a:bodyPr/>
        <a:lstStyle/>
        <a:p>
          <a:endParaRPr lang="en-GB"/>
        </a:p>
      </dgm:t>
    </dgm:pt>
    <dgm:pt modelId="{9DD222FE-CD1B-4837-8062-09E475F5DEA6}" type="pres">
      <dgm:prSet presAssocID="{D878FE40-8E77-450F-82E4-E6630A047F7A}" presName="rootConnector" presStyleLbl="node2" presStyleIdx="0" presStyleCnt="3"/>
      <dgm:spPr/>
      <dgm:t>
        <a:bodyPr/>
        <a:lstStyle/>
        <a:p>
          <a:endParaRPr lang="en-GB"/>
        </a:p>
      </dgm:t>
    </dgm:pt>
    <dgm:pt modelId="{AF54ED48-880F-4CA0-966A-5FD9768AA8B7}" type="pres">
      <dgm:prSet presAssocID="{D878FE40-8E77-450F-82E4-E6630A047F7A}" presName="hierChild4" presStyleCnt="0"/>
      <dgm:spPr/>
      <dgm:t>
        <a:bodyPr/>
        <a:lstStyle/>
        <a:p>
          <a:endParaRPr lang="en-GB"/>
        </a:p>
      </dgm:t>
    </dgm:pt>
    <dgm:pt modelId="{D3A27056-02D1-4FC6-A0FE-7F483709065B}" type="pres">
      <dgm:prSet presAssocID="{4F0E8B25-D94B-4E2B-9C9C-012C9A670862}" presName="Name35" presStyleLbl="parChTrans1D3" presStyleIdx="0" presStyleCnt="7"/>
      <dgm:spPr/>
      <dgm:t>
        <a:bodyPr/>
        <a:lstStyle/>
        <a:p>
          <a:endParaRPr lang="en-GB"/>
        </a:p>
      </dgm:t>
    </dgm:pt>
    <dgm:pt modelId="{197CA140-75E6-42DF-842A-B10DCE21E934}" type="pres">
      <dgm:prSet presAssocID="{AB6A5B30-CF34-4565-BDA5-92EEFD5A48B6}" presName="hierRoot2" presStyleCnt="0">
        <dgm:presLayoutVars>
          <dgm:hierBranch val="init"/>
        </dgm:presLayoutVars>
      </dgm:prSet>
      <dgm:spPr/>
      <dgm:t>
        <a:bodyPr/>
        <a:lstStyle/>
        <a:p>
          <a:endParaRPr lang="en-GB"/>
        </a:p>
      </dgm:t>
    </dgm:pt>
    <dgm:pt modelId="{1B414F70-94B8-4A1A-A8AB-980051FA426D}" type="pres">
      <dgm:prSet presAssocID="{AB6A5B30-CF34-4565-BDA5-92EEFD5A48B6}" presName="rootComposite" presStyleCnt="0"/>
      <dgm:spPr/>
      <dgm:t>
        <a:bodyPr/>
        <a:lstStyle/>
        <a:p>
          <a:endParaRPr lang="en-GB"/>
        </a:p>
      </dgm:t>
    </dgm:pt>
    <dgm:pt modelId="{6A895335-7235-4430-A5DD-71C58F810DEA}" type="pres">
      <dgm:prSet presAssocID="{AB6A5B30-CF34-4565-BDA5-92EEFD5A48B6}" presName="rootText" presStyleLbl="node3" presStyleIdx="0" presStyleCnt="7" custLinFactNeighborY="10127">
        <dgm:presLayoutVars>
          <dgm:chPref val="3"/>
        </dgm:presLayoutVars>
      </dgm:prSet>
      <dgm:spPr/>
      <dgm:t>
        <a:bodyPr/>
        <a:lstStyle/>
        <a:p>
          <a:endParaRPr lang="en-GB"/>
        </a:p>
      </dgm:t>
    </dgm:pt>
    <dgm:pt modelId="{BFABA9AE-BDB3-414E-8279-C577F8FDB14B}" type="pres">
      <dgm:prSet presAssocID="{AB6A5B30-CF34-4565-BDA5-92EEFD5A48B6}" presName="rootConnector" presStyleLbl="node3" presStyleIdx="0" presStyleCnt="7"/>
      <dgm:spPr/>
      <dgm:t>
        <a:bodyPr/>
        <a:lstStyle/>
        <a:p>
          <a:endParaRPr lang="en-GB"/>
        </a:p>
      </dgm:t>
    </dgm:pt>
    <dgm:pt modelId="{C7666A99-432A-4837-A954-09E72DA479A8}" type="pres">
      <dgm:prSet presAssocID="{AB6A5B30-CF34-4565-BDA5-92EEFD5A48B6}" presName="hierChild4" presStyleCnt="0"/>
      <dgm:spPr/>
      <dgm:t>
        <a:bodyPr/>
        <a:lstStyle/>
        <a:p>
          <a:endParaRPr lang="en-GB"/>
        </a:p>
      </dgm:t>
    </dgm:pt>
    <dgm:pt modelId="{9ECF8A62-3CAB-4A2F-AA20-D2B6010A378C}" type="pres">
      <dgm:prSet presAssocID="{70BDEF35-C089-4634-9169-E1B4696A5882}" presName="Name37" presStyleLbl="parChTrans1D4" presStyleIdx="0" presStyleCnt="15"/>
      <dgm:spPr/>
      <dgm:t>
        <a:bodyPr/>
        <a:lstStyle/>
        <a:p>
          <a:endParaRPr lang="en-GB"/>
        </a:p>
      </dgm:t>
    </dgm:pt>
    <dgm:pt modelId="{0E87CF67-B4C3-4568-8A12-9C8778E00D9F}" type="pres">
      <dgm:prSet presAssocID="{C91626B0-E88A-4D68-B377-25F0C229D69C}" presName="hierRoot2" presStyleCnt="0">
        <dgm:presLayoutVars>
          <dgm:hierBranch val="init"/>
        </dgm:presLayoutVars>
      </dgm:prSet>
      <dgm:spPr/>
      <dgm:t>
        <a:bodyPr/>
        <a:lstStyle/>
        <a:p>
          <a:endParaRPr lang="en-GB"/>
        </a:p>
      </dgm:t>
    </dgm:pt>
    <dgm:pt modelId="{80EB8C9D-8174-4D10-B45D-27307DB97085}" type="pres">
      <dgm:prSet presAssocID="{C91626B0-E88A-4D68-B377-25F0C229D69C}" presName="rootComposite" presStyleCnt="0"/>
      <dgm:spPr/>
      <dgm:t>
        <a:bodyPr/>
        <a:lstStyle/>
        <a:p>
          <a:endParaRPr lang="en-GB"/>
        </a:p>
      </dgm:t>
    </dgm:pt>
    <dgm:pt modelId="{F292E074-1235-4DF4-99FE-03C8031AFB8E}" type="pres">
      <dgm:prSet presAssocID="{C91626B0-E88A-4D68-B377-25F0C229D69C}" presName="rootText" presStyleLbl="node4" presStyleIdx="0" presStyleCnt="15">
        <dgm:presLayoutVars>
          <dgm:chPref val="3"/>
        </dgm:presLayoutVars>
      </dgm:prSet>
      <dgm:spPr/>
      <dgm:t>
        <a:bodyPr/>
        <a:lstStyle/>
        <a:p>
          <a:endParaRPr lang="en-GB"/>
        </a:p>
      </dgm:t>
    </dgm:pt>
    <dgm:pt modelId="{0463F4CB-A2C4-44BA-A7A5-E7E538AF0B20}" type="pres">
      <dgm:prSet presAssocID="{C91626B0-E88A-4D68-B377-25F0C229D69C}" presName="rootConnector" presStyleLbl="node4" presStyleIdx="0" presStyleCnt="15"/>
      <dgm:spPr/>
      <dgm:t>
        <a:bodyPr/>
        <a:lstStyle/>
        <a:p>
          <a:endParaRPr lang="en-GB"/>
        </a:p>
      </dgm:t>
    </dgm:pt>
    <dgm:pt modelId="{7619C95A-2BD2-4C7A-A628-BFB8E6458E98}" type="pres">
      <dgm:prSet presAssocID="{C91626B0-E88A-4D68-B377-25F0C229D69C}" presName="hierChild4" presStyleCnt="0"/>
      <dgm:spPr/>
      <dgm:t>
        <a:bodyPr/>
        <a:lstStyle/>
        <a:p>
          <a:endParaRPr lang="en-GB"/>
        </a:p>
      </dgm:t>
    </dgm:pt>
    <dgm:pt modelId="{8B2C4C44-FD31-4921-BCBE-D35CFB7114E7}" type="pres">
      <dgm:prSet presAssocID="{C91626B0-E88A-4D68-B377-25F0C229D69C}" presName="hierChild5" presStyleCnt="0"/>
      <dgm:spPr/>
      <dgm:t>
        <a:bodyPr/>
        <a:lstStyle/>
        <a:p>
          <a:endParaRPr lang="en-GB"/>
        </a:p>
      </dgm:t>
    </dgm:pt>
    <dgm:pt modelId="{A3AD6343-FDB0-4F33-A127-EB83E5B58F97}" type="pres">
      <dgm:prSet presAssocID="{94EAAD8A-2D0B-4E28-BF4B-4ECB1856FEEA}" presName="Name37" presStyleLbl="parChTrans1D4" presStyleIdx="1" presStyleCnt="15"/>
      <dgm:spPr/>
      <dgm:t>
        <a:bodyPr/>
        <a:lstStyle/>
        <a:p>
          <a:endParaRPr lang="en-GB"/>
        </a:p>
      </dgm:t>
    </dgm:pt>
    <dgm:pt modelId="{E91B1F55-EC2C-4EB4-B884-48918305F9A4}" type="pres">
      <dgm:prSet presAssocID="{DC01A1EE-E15B-4384-B27A-A866E7444FC7}" presName="hierRoot2" presStyleCnt="0">
        <dgm:presLayoutVars>
          <dgm:hierBranch val="init"/>
        </dgm:presLayoutVars>
      </dgm:prSet>
      <dgm:spPr/>
      <dgm:t>
        <a:bodyPr/>
        <a:lstStyle/>
        <a:p>
          <a:endParaRPr lang="en-GB"/>
        </a:p>
      </dgm:t>
    </dgm:pt>
    <dgm:pt modelId="{50A9B1DA-B9B1-4244-87E9-CC609E54D37D}" type="pres">
      <dgm:prSet presAssocID="{DC01A1EE-E15B-4384-B27A-A866E7444FC7}" presName="rootComposite" presStyleCnt="0"/>
      <dgm:spPr/>
      <dgm:t>
        <a:bodyPr/>
        <a:lstStyle/>
        <a:p>
          <a:endParaRPr lang="en-GB"/>
        </a:p>
      </dgm:t>
    </dgm:pt>
    <dgm:pt modelId="{8DE37687-B4DE-4726-A961-0A4D8AA2C143}" type="pres">
      <dgm:prSet presAssocID="{DC01A1EE-E15B-4384-B27A-A866E7444FC7}" presName="rootText" presStyleLbl="node4" presStyleIdx="1" presStyleCnt="15">
        <dgm:presLayoutVars>
          <dgm:chPref val="3"/>
        </dgm:presLayoutVars>
      </dgm:prSet>
      <dgm:spPr/>
      <dgm:t>
        <a:bodyPr/>
        <a:lstStyle/>
        <a:p>
          <a:endParaRPr lang="en-GB"/>
        </a:p>
      </dgm:t>
    </dgm:pt>
    <dgm:pt modelId="{2AA83E9A-AFAE-4EEB-800C-493E0705BFFF}" type="pres">
      <dgm:prSet presAssocID="{DC01A1EE-E15B-4384-B27A-A866E7444FC7}" presName="rootConnector" presStyleLbl="node4" presStyleIdx="1" presStyleCnt="15"/>
      <dgm:spPr/>
      <dgm:t>
        <a:bodyPr/>
        <a:lstStyle/>
        <a:p>
          <a:endParaRPr lang="en-GB"/>
        </a:p>
      </dgm:t>
    </dgm:pt>
    <dgm:pt modelId="{27C0850E-9C4E-4745-9C41-0C978B49397D}" type="pres">
      <dgm:prSet presAssocID="{DC01A1EE-E15B-4384-B27A-A866E7444FC7}" presName="hierChild4" presStyleCnt="0"/>
      <dgm:spPr/>
      <dgm:t>
        <a:bodyPr/>
        <a:lstStyle/>
        <a:p>
          <a:endParaRPr lang="en-GB"/>
        </a:p>
      </dgm:t>
    </dgm:pt>
    <dgm:pt modelId="{F722F928-1100-4544-8C5B-A70420AEB52B}" type="pres">
      <dgm:prSet presAssocID="{DC01A1EE-E15B-4384-B27A-A866E7444FC7}" presName="hierChild5" presStyleCnt="0"/>
      <dgm:spPr/>
      <dgm:t>
        <a:bodyPr/>
        <a:lstStyle/>
        <a:p>
          <a:endParaRPr lang="en-GB"/>
        </a:p>
      </dgm:t>
    </dgm:pt>
    <dgm:pt modelId="{337C835B-891D-4886-A7A5-497688AEE56A}" type="pres">
      <dgm:prSet presAssocID="{5B520430-EB5C-48F4-97D4-4AC57746F955}" presName="Name37" presStyleLbl="parChTrans1D4" presStyleIdx="2" presStyleCnt="15"/>
      <dgm:spPr/>
      <dgm:t>
        <a:bodyPr/>
        <a:lstStyle/>
        <a:p>
          <a:endParaRPr lang="en-GB"/>
        </a:p>
      </dgm:t>
    </dgm:pt>
    <dgm:pt modelId="{CA39A216-A5FA-4A18-B2BC-6C868E3048D2}" type="pres">
      <dgm:prSet presAssocID="{783C3BBB-F3DD-44BF-AD84-5CEC5C080BB6}" presName="hierRoot2" presStyleCnt="0">
        <dgm:presLayoutVars>
          <dgm:hierBranch val="init"/>
        </dgm:presLayoutVars>
      </dgm:prSet>
      <dgm:spPr/>
      <dgm:t>
        <a:bodyPr/>
        <a:lstStyle/>
        <a:p>
          <a:endParaRPr lang="en-GB"/>
        </a:p>
      </dgm:t>
    </dgm:pt>
    <dgm:pt modelId="{6439891D-0D44-49C9-B276-AC3FCF3CCFBD}" type="pres">
      <dgm:prSet presAssocID="{783C3BBB-F3DD-44BF-AD84-5CEC5C080BB6}" presName="rootComposite" presStyleCnt="0"/>
      <dgm:spPr/>
      <dgm:t>
        <a:bodyPr/>
        <a:lstStyle/>
        <a:p>
          <a:endParaRPr lang="en-GB"/>
        </a:p>
      </dgm:t>
    </dgm:pt>
    <dgm:pt modelId="{97162DE8-350C-49F6-85C1-D44DA700ED59}" type="pres">
      <dgm:prSet presAssocID="{783C3BBB-F3DD-44BF-AD84-5CEC5C080BB6}" presName="rootText" presStyleLbl="node4" presStyleIdx="2" presStyleCnt="15">
        <dgm:presLayoutVars>
          <dgm:chPref val="3"/>
        </dgm:presLayoutVars>
      </dgm:prSet>
      <dgm:spPr/>
      <dgm:t>
        <a:bodyPr/>
        <a:lstStyle/>
        <a:p>
          <a:endParaRPr lang="en-GB"/>
        </a:p>
      </dgm:t>
    </dgm:pt>
    <dgm:pt modelId="{E32E9D81-A812-4882-9371-78D2E913C6A7}" type="pres">
      <dgm:prSet presAssocID="{783C3BBB-F3DD-44BF-AD84-5CEC5C080BB6}" presName="rootConnector" presStyleLbl="node4" presStyleIdx="2" presStyleCnt="15"/>
      <dgm:spPr/>
      <dgm:t>
        <a:bodyPr/>
        <a:lstStyle/>
        <a:p>
          <a:endParaRPr lang="en-GB"/>
        </a:p>
      </dgm:t>
    </dgm:pt>
    <dgm:pt modelId="{A712151B-5AD5-4DF1-9CDB-4A2C6429FA6A}" type="pres">
      <dgm:prSet presAssocID="{783C3BBB-F3DD-44BF-AD84-5CEC5C080BB6}" presName="hierChild4" presStyleCnt="0"/>
      <dgm:spPr/>
      <dgm:t>
        <a:bodyPr/>
        <a:lstStyle/>
        <a:p>
          <a:endParaRPr lang="en-GB"/>
        </a:p>
      </dgm:t>
    </dgm:pt>
    <dgm:pt modelId="{B2E354FC-9760-417C-8D02-1E156B7A2C67}" type="pres">
      <dgm:prSet presAssocID="{783C3BBB-F3DD-44BF-AD84-5CEC5C080BB6}" presName="hierChild5" presStyleCnt="0"/>
      <dgm:spPr/>
      <dgm:t>
        <a:bodyPr/>
        <a:lstStyle/>
        <a:p>
          <a:endParaRPr lang="en-GB"/>
        </a:p>
      </dgm:t>
    </dgm:pt>
    <dgm:pt modelId="{40DFFF48-07D9-4BA9-A246-15DED87F8FA8}" type="pres">
      <dgm:prSet presAssocID="{AB6A5B30-CF34-4565-BDA5-92EEFD5A48B6}" presName="hierChild5" presStyleCnt="0"/>
      <dgm:spPr/>
      <dgm:t>
        <a:bodyPr/>
        <a:lstStyle/>
        <a:p>
          <a:endParaRPr lang="en-GB"/>
        </a:p>
      </dgm:t>
    </dgm:pt>
    <dgm:pt modelId="{E820D267-900E-40F2-B3BC-4F89DEEF993A}" type="pres">
      <dgm:prSet presAssocID="{5E4A0825-D7C2-42CB-A350-D978524B76B2}" presName="Name35" presStyleLbl="parChTrans1D3" presStyleIdx="1" presStyleCnt="7"/>
      <dgm:spPr/>
      <dgm:t>
        <a:bodyPr/>
        <a:lstStyle/>
        <a:p>
          <a:endParaRPr lang="en-GB"/>
        </a:p>
      </dgm:t>
    </dgm:pt>
    <dgm:pt modelId="{5C3B1D5D-2AE9-49BE-9EE0-FCFF0264D8E1}" type="pres">
      <dgm:prSet presAssocID="{46A9DE3E-91A0-4B39-A65B-8905223DAB34}" presName="hierRoot2" presStyleCnt="0">
        <dgm:presLayoutVars>
          <dgm:hierBranch val="init"/>
        </dgm:presLayoutVars>
      </dgm:prSet>
      <dgm:spPr/>
    </dgm:pt>
    <dgm:pt modelId="{0BC86B42-972E-4433-9BC6-24DB13657DD8}" type="pres">
      <dgm:prSet presAssocID="{46A9DE3E-91A0-4B39-A65B-8905223DAB34}" presName="rootComposite" presStyleCnt="0"/>
      <dgm:spPr/>
    </dgm:pt>
    <dgm:pt modelId="{3EF5F06A-11F1-4B09-94FC-9075D485ABA0}" type="pres">
      <dgm:prSet presAssocID="{46A9DE3E-91A0-4B39-A65B-8905223DAB34}" presName="rootText" presStyleLbl="node3" presStyleIdx="1" presStyleCnt="7" custLinFactNeighborY="10710">
        <dgm:presLayoutVars>
          <dgm:chPref val="3"/>
        </dgm:presLayoutVars>
      </dgm:prSet>
      <dgm:spPr/>
      <dgm:t>
        <a:bodyPr/>
        <a:lstStyle/>
        <a:p>
          <a:endParaRPr lang="en-GB"/>
        </a:p>
      </dgm:t>
    </dgm:pt>
    <dgm:pt modelId="{556AC847-A36E-45ED-83DA-74DA078FD493}" type="pres">
      <dgm:prSet presAssocID="{46A9DE3E-91A0-4B39-A65B-8905223DAB34}" presName="rootConnector" presStyleLbl="node3" presStyleIdx="1" presStyleCnt="7"/>
      <dgm:spPr/>
      <dgm:t>
        <a:bodyPr/>
        <a:lstStyle/>
        <a:p>
          <a:endParaRPr lang="en-GB"/>
        </a:p>
      </dgm:t>
    </dgm:pt>
    <dgm:pt modelId="{A1D38D00-5D92-4AED-ADB7-7FAFBCF446EB}" type="pres">
      <dgm:prSet presAssocID="{46A9DE3E-91A0-4B39-A65B-8905223DAB34}" presName="hierChild4" presStyleCnt="0"/>
      <dgm:spPr/>
    </dgm:pt>
    <dgm:pt modelId="{E7AB8684-2576-44D2-85B7-8792A7AC5C36}" type="pres">
      <dgm:prSet presAssocID="{1DFA0AB3-242E-424B-8F02-A79134ECD9F4}" presName="Name37" presStyleLbl="parChTrans1D4" presStyleIdx="3" presStyleCnt="15"/>
      <dgm:spPr/>
      <dgm:t>
        <a:bodyPr/>
        <a:lstStyle/>
        <a:p>
          <a:endParaRPr lang="en-GB"/>
        </a:p>
      </dgm:t>
    </dgm:pt>
    <dgm:pt modelId="{E0CF1F73-B037-4F33-997C-9879675EA62E}" type="pres">
      <dgm:prSet presAssocID="{EA95413C-5AE8-4E86-A089-05FAFC52846F}" presName="hierRoot2" presStyleCnt="0">
        <dgm:presLayoutVars>
          <dgm:hierBranch val="init"/>
        </dgm:presLayoutVars>
      </dgm:prSet>
      <dgm:spPr/>
    </dgm:pt>
    <dgm:pt modelId="{77BB0180-50FD-402B-B2E9-DA18042DD7D9}" type="pres">
      <dgm:prSet presAssocID="{EA95413C-5AE8-4E86-A089-05FAFC52846F}" presName="rootComposite" presStyleCnt="0"/>
      <dgm:spPr/>
    </dgm:pt>
    <dgm:pt modelId="{FBAA5D8D-C5BE-4305-98C8-9EEA64A1D956}" type="pres">
      <dgm:prSet presAssocID="{EA95413C-5AE8-4E86-A089-05FAFC52846F}" presName="rootText" presStyleLbl="node4" presStyleIdx="3" presStyleCnt="15">
        <dgm:presLayoutVars>
          <dgm:chPref val="3"/>
        </dgm:presLayoutVars>
      </dgm:prSet>
      <dgm:spPr/>
      <dgm:t>
        <a:bodyPr/>
        <a:lstStyle/>
        <a:p>
          <a:endParaRPr lang="en-GB"/>
        </a:p>
      </dgm:t>
    </dgm:pt>
    <dgm:pt modelId="{71F9B3C8-ED5B-49EF-A775-EB0FF2EE4BE4}" type="pres">
      <dgm:prSet presAssocID="{EA95413C-5AE8-4E86-A089-05FAFC52846F}" presName="rootConnector" presStyleLbl="node4" presStyleIdx="3" presStyleCnt="15"/>
      <dgm:spPr/>
      <dgm:t>
        <a:bodyPr/>
        <a:lstStyle/>
        <a:p>
          <a:endParaRPr lang="en-GB"/>
        </a:p>
      </dgm:t>
    </dgm:pt>
    <dgm:pt modelId="{495D4621-F622-48D3-B8E6-86991D4EDF21}" type="pres">
      <dgm:prSet presAssocID="{EA95413C-5AE8-4E86-A089-05FAFC52846F}" presName="hierChild4" presStyleCnt="0"/>
      <dgm:spPr/>
    </dgm:pt>
    <dgm:pt modelId="{E7BFEB33-B183-4818-9079-0FC859AD8B47}" type="pres">
      <dgm:prSet presAssocID="{EA95413C-5AE8-4E86-A089-05FAFC52846F}" presName="hierChild5" presStyleCnt="0"/>
      <dgm:spPr/>
    </dgm:pt>
    <dgm:pt modelId="{8B6B982A-12C0-4B24-A315-B380A2C57C39}" type="pres">
      <dgm:prSet presAssocID="{80FB0AB8-41D7-4D81-9953-BBE8B65CA771}" presName="Name37" presStyleLbl="parChTrans1D4" presStyleIdx="4" presStyleCnt="15"/>
      <dgm:spPr/>
      <dgm:t>
        <a:bodyPr/>
        <a:lstStyle/>
        <a:p>
          <a:endParaRPr lang="en-GB"/>
        </a:p>
      </dgm:t>
    </dgm:pt>
    <dgm:pt modelId="{FCEDE934-8E6D-4B94-8258-215A848B9ADE}" type="pres">
      <dgm:prSet presAssocID="{B40CF670-2F70-4F2A-9CBD-EB72FECD4740}" presName="hierRoot2" presStyleCnt="0">
        <dgm:presLayoutVars>
          <dgm:hierBranch val="init"/>
        </dgm:presLayoutVars>
      </dgm:prSet>
      <dgm:spPr/>
    </dgm:pt>
    <dgm:pt modelId="{4625564E-2C3E-41DE-BBF7-EF6D91E31F9A}" type="pres">
      <dgm:prSet presAssocID="{B40CF670-2F70-4F2A-9CBD-EB72FECD4740}" presName="rootComposite" presStyleCnt="0"/>
      <dgm:spPr/>
    </dgm:pt>
    <dgm:pt modelId="{7A9AA760-BAF3-4077-B14E-3CB8BF981951}" type="pres">
      <dgm:prSet presAssocID="{B40CF670-2F70-4F2A-9CBD-EB72FECD4740}" presName="rootText" presStyleLbl="node4" presStyleIdx="4" presStyleCnt="15">
        <dgm:presLayoutVars>
          <dgm:chPref val="3"/>
        </dgm:presLayoutVars>
      </dgm:prSet>
      <dgm:spPr/>
      <dgm:t>
        <a:bodyPr/>
        <a:lstStyle/>
        <a:p>
          <a:endParaRPr lang="en-GB"/>
        </a:p>
      </dgm:t>
    </dgm:pt>
    <dgm:pt modelId="{D3727893-A24C-404F-8320-C45034783E18}" type="pres">
      <dgm:prSet presAssocID="{B40CF670-2F70-4F2A-9CBD-EB72FECD4740}" presName="rootConnector" presStyleLbl="node4" presStyleIdx="4" presStyleCnt="15"/>
      <dgm:spPr/>
      <dgm:t>
        <a:bodyPr/>
        <a:lstStyle/>
        <a:p>
          <a:endParaRPr lang="en-GB"/>
        </a:p>
      </dgm:t>
    </dgm:pt>
    <dgm:pt modelId="{7E02FC6B-FF5A-41E5-8545-4B5B87918D72}" type="pres">
      <dgm:prSet presAssocID="{B40CF670-2F70-4F2A-9CBD-EB72FECD4740}" presName="hierChild4" presStyleCnt="0"/>
      <dgm:spPr/>
    </dgm:pt>
    <dgm:pt modelId="{66A792FE-DBA9-4894-9290-5B662AD4C38E}" type="pres">
      <dgm:prSet presAssocID="{B40CF670-2F70-4F2A-9CBD-EB72FECD4740}" presName="hierChild5" presStyleCnt="0"/>
      <dgm:spPr/>
    </dgm:pt>
    <dgm:pt modelId="{379A85B1-9566-49C5-8294-D655E90421D9}" type="pres">
      <dgm:prSet presAssocID="{E1F564AB-F7AE-4B00-AA44-4A25B49F8B6B}" presName="Name37" presStyleLbl="parChTrans1D4" presStyleIdx="5" presStyleCnt="15"/>
      <dgm:spPr/>
      <dgm:t>
        <a:bodyPr/>
        <a:lstStyle/>
        <a:p>
          <a:endParaRPr lang="en-GB"/>
        </a:p>
      </dgm:t>
    </dgm:pt>
    <dgm:pt modelId="{53033148-5AF8-42A5-975A-BD9672C58910}" type="pres">
      <dgm:prSet presAssocID="{F39CC624-41D4-443E-B87C-5EA4D9C871AE}" presName="hierRoot2" presStyleCnt="0">
        <dgm:presLayoutVars>
          <dgm:hierBranch val="init"/>
        </dgm:presLayoutVars>
      </dgm:prSet>
      <dgm:spPr/>
    </dgm:pt>
    <dgm:pt modelId="{45785B91-1DBA-42FE-8DD4-1B33CBB2F3E3}" type="pres">
      <dgm:prSet presAssocID="{F39CC624-41D4-443E-B87C-5EA4D9C871AE}" presName="rootComposite" presStyleCnt="0"/>
      <dgm:spPr/>
    </dgm:pt>
    <dgm:pt modelId="{BB6A2E2A-595E-4F36-AAE8-595BA433AE86}" type="pres">
      <dgm:prSet presAssocID="{F39CC624-41D4-443E-B87C-5EA4D9C871AE}" presName="rootText" presStyleLbl="node4" presStyleIdx="5" presStyleCnt="15">
        <dgm:presLayoutVars>
          <dgm:chPref val="3"/>
        </dgm:presLayoutVars>
      </dgm:prSet>
      <dgm:spPr/>
      <dgm:t>
        <a:bodyPr/>
        <a:lstStyle/>
        <a:p>
          <a:endParaRPr lang="en-GB"/>
        </a:p>
      </dgm:t>
    </dgm:pt>
    <dgm:pt modelId="{D6B5A1BD-07E5-4A2E-9AF1-442094C9A31E}" type="pres">
      <dgm:prSet presAssocID="{F39CC624-41D4-443E-B87C-5EA4D9C871AE}" presName="rootConnector" presStyleLbl="node4" presStyleIdx="5" presStyleCnt="15"/>
      <dgm:spPr/>
      <dgm:t>
        <a:bodyPr/>
        <a:lstStyle/>
        <a:p>
          <a:endParaRPr lang="en-GB"/>
        </a:p>
      </dgm:t>
    </dgm:pt>
    <dgm:pt modelId="{6407EF3E-B3F7-4B9C-8BC8-940BD24AEBA1}" type="pres">
      <dgm:prSet presAssocID="{F39CC624-41D4-443E-B87C-5EA4D9C871AE}" presName="hierChild4" presStyleCnt="0"/>
      <dgm:spPr/>
    </dgm:pt>
    <dgm:pt modelId="{2A0C04EE-0308-44B7-AB5B-1C4A2C2E8F7E}" type="pres">
      <dgm:prSet presAssocID="{F39CC624-41D4-443E-B87C-5EA4D9C871AE}" presName="hierChild5" presStyleCnt="0"/>
      <dgm:spPr/>
    </dgm:pt>
    <dgm:pt modelId="{6C79DBEE-3D32-4CFB-91B0-2FADBE7B07D4}" type="pres">
      <dgm:prSet presAssocID="{46A9DE3E-91A0-4B39-A65B-8905223DAB34}" presName="hierChild5" presStyleCnt="0"/>
      <dgm:spPr/>
    </dgm:pt>
    <dgm:pt modelId="{A4119521-8DCC-4BDD-83AC-2F902AB617C9}" type="pres">
      <dgm:prSet presAssocID="{C536F144-63A9-4DBC-B363-765FB40710EC}" presName="Name35" presStyleLbl="parChTrans1D3" presStyleIdx="2" presStyleCnt="7"/>
      <dgm:spPr/>
      <dgm:t>
        <a:bodyPr/>
        <a:lstStyle/>
        <a:p>
          <a:endParaRPr lang="en-GB"/>
        </a:p>
      </dgm:t>
    </dgm:pt>
    <dgm:pt modelId="{90FCFE11-F855-4824-A14D-79B0DA032D09}" type="pres">
      <dgm:prSet presAssocID="{C474958E-F07C-4DB9-8A32-319E93506C35}" presName="hierRoot2" presStyleCnt="0">
        <dgm:presLayoutVars>
          <dgm:hierBranch val="init"/>
        </dgm:presLayoutVars>
      </dgm:prSet>
      <dgm:spPr/>
      <dgm:t>
        <a:bodyPr/>
        <a:lstStyle/>
        <a:p>
          <a:endParaRPr lang="en-GB"/>
        </a:p>
      </dgm:t>
    </dgm:pt>
    <dgm:pt modelId="{54C1F64C-3ABA-4215-B719-A1DF905435A5}" type="pres">
      <dgm:prSet presAssocID="{C474958E-F07C-4DB9-8A32-319E93506C35}" presName="rootComposite" presStyleCnt="0"/>
      <dgm:spPr/>
      <dgm:t>
        <a:bodyPr/>
        <a:lstStyle/>
        <a:p>
          <a:endParaRPr lang="en-GB"/>
        </a:p>
      </dgm:t>
    </dgm:pt>
    <dgm:pt modelId="{BCA21510-7873-4A0A-AF38-87EBFFD80141}" type="pres">
      <dgm:prSet presAssocID="{C474958E-F07C-4DB9-8A32-319E93506C35}" presName="rootText" presStyleLbl="node3" presStyleIdx="2" presStyleCnt="7" custLinFactNeighborY="10127">
        <dgm:presLayoutVars>
          <dgm:chPref val="3"/>
        </dgm:presLayoutVars>
      </dgm:prSet>
      <dgm:spPr/>
      <dgm:t>
        <a:bodyPr/>
        <a:lstStyle/>
        <a:p>
          <a:endParaRPr lang="en-GB"/>
        </a:p>
      </dgm:t>
    </dgm:pt>
    <dgm:pt modelId="{7FFAF20B-7127-4296-A22E-FA74A844F7C5}" type="pres">
      <dgm:prSet presAssocID="{C474958E-F07C-4DB9-8A32-319E93506C35}" presName="rootConnector" presStyleLbl="node3" presStyleIdx="2" presStyleCnt="7"/>
      <dgm:spPr/>
      <dgm:t>
        <a:bodyPr/>
        <a:lstStyle/>
        <a:p>
          <a:endParaRPr lang="en-GB"/>
        </a:p>
      </dgm:t>
    </dgm:pt>
    <dgm:pt modelId="{46DF27E5-E7F0-4D0C-9F08-6A4A3B011615}" type="pres">
      <dgm:prSet presAssocID="{C474958E-F07C-4DB9-8A32-319E93506C35}" presName="hierChild4" presStyleCnt="0"/>
      <dgm:spPr/>
      <dgm:t>
        <a:bodyPr/>
        <a:lstStyle/>
        <a:p>
          <a:endParaRPr lang="en-GB"/>
        </a:p>
      </dgm:t>
    </dgm:pt>
    <dgm:pt modelId="{0035C68C-AB0F-489E-B8EB-1D6B3DC23EDB}" type="pres">
      <dgm:prSet presAssocID="{F9C81018-A4AB-413D-89D5-247A1F9E34ED}" presName="Name37" presStyleLbl="parChTrans1D4" presStyleIdx="6" presStyleCnt="15"/>
      <dgm:spPr/>
      <dgm:t>
        <a:bodyPr/>
        <a:lstStyle/>
        <a:p>
          <a:endParaRPr lang="en-GB"/>
        </a:p>
      </dgm:t>
    </dgm:pt>
    <dgm:pt modelId="{D09B68EF-6CC1-4A6E-80D3-E892EB893AD8}" type="pres">
      <dgm:prSet presAssocID="{785E676D-44B6-4C5E-AB17-CAFAFB3C0B92}" presName="hierRoot2" presStyleCnt="0">
        <dgm:presLayoutVars>
          <dgm:hierBranch val="init"/>
        </dgm:presLayoutVars>
      </dgm:prSet>
      <dgm:spPr/>
      <dgm:t>
        <a:bodyPr/>
        <a:lstStyle/>
        <a:p>
          <a:endParaRPr lang="en-GB"/>
        </a:p>
      </dgm:t>
    </dgm:pt>
    <dgm:pt modelId="{1AB22B99-1CD2-40A1-BE54-A4DC2C1D541A}" type="pres">
      <dgm:prSet presAssocID="{785E676D-44B6-4C5E-AB17-CAFAFB3C0B92}" presName="rootComposite" presStyleCnt="0"/>
      <dgm:spPr/>
      <dgm:t>
        <a:bodyPr/>
        <a:lstStyle/>
        <a:p>
          <a:endParaRPr lang="en-GB"/>
        </a:p>
      </dgm:t>
    </dgm:pt>
    <dgm:pt modelId="{38F0B2C9-3720-4CCF-B9F8-D8916A2EAA9F}" type="pres">
      <dgm:prSet presAssocID="{785E676D-44B6-4C5E-AB17-CAFAFB3C0B92}" presName="rootText" presStyleLbl="node4" presStyleIdx="6" presStyleCnt="15">
        <dgm:presLayoutVars>
          <dgm:chPref val="3"/>
        </dgm:presLayoutVars>
      </dgm:prSet>
      <dgm:spPr/>
      <dgm:t>
        <a:bodyPr/>
        <a:lstStyle/>
        <a:p>
          <a:endParaRPr lang="en-GB"/>
        </a:p>
      </dgm:t>
    </dgm:pt>
    <dgm:pt modelId="{81447DE6-F4F8-4424-AE28-A71C5F47AE12}" type="pres">
      <dgm:prSet presAssocID="{785E676D-44B6-4C5E-AB17-CAFAFB3C0B92}" presName="rootConnector" presStyleLbl="node4" presStyleIdx="6" presStyleCnt="15"/>
      <dgm:spPr/>
      <dgm:t>
        <a:bodyPr/>
        <a:lstStyle/>
        <a:p>
          <a:endParaRPr lang="en-GB"/>
        </a:p>
      </dgm:t>
    </dgm:pt>
    <dgm:pt modelId="{9A7E37D2-56A6-4CB9-B150-12074BCB7801}" type="pres">
      <dgm:prSet presAssocID="{785E676D-44B6-4C5E-AB17-CAFAFB3C0B92}" presName="hierChild4" presStyleCnt="0"/>
      <dgm:spPr/>
      <dgm:t>
        <a:bodyPr/>
        <a:lstStyle/>
        <a:p>
          <a:endParaRPr lang="en-GB"/>
        </a:p>
      </dgm:t>
    </dgm:pt>
    <dgm:pt modelId="{2523B9BC-4D05-4531-9010-8243923DB41D}" type="pres">
      <dgm:prSet presAssocID="{785E676D-44B6-4C5E-AB17-CAFAFB3C0B92}" presName="hierChild5" presStyleCnt="0"/>
      <dgm:spPr/>
      <dgm:t>
        <a:bodyPr/>
        <a:lstStyle/>
        <a:p>
          <a:endParaRPr lang="en-GB"/>
        </a:p>
      </dgm:t>
    </dgm:pt>
    <dgm:pt modelId="{087902EE-29CE-4407-9045-0369FCA2C85B}" type="pres">
      <dgm:prSet presAssocID="{AFC2A5A4-913E-49A4-94E1-D2F058FC5FD2}" presName="Name37" presStyleLbl="parChTrans1D4" presStyleIdx="7" presStyleCnt="15"/>
      <dgm:spPr/>
      <dgm:t>
        <a:bodyPr/>
        <a:lstStyle/>
        <a:p>
          <a:endParaRPr lang="en-GB"/>
        </a:p>
      </dgm:t>
    </dgm:pt>
    <dgm:pt modelId="{8DCA64F7-1017-4CD8-85DB-0F1CEB076587}" type="pres">
      <dgm:prSet presAssocID="{E993E390-8880-4709-9818-1DC8EA9BA0D1}" presName="hierRoot2" presStyleCnt="0">
        <dgm:presLayoutVars>
          <dgm:hierBranch val="init"/>
        </dgm:presLayoutVars>
      </dgm:prSet>
      <dgm:spPr/>
      <dgm:t>
        <a:bodyPr/>
        <a:lstStyle/>
        <a:p>
          <a:endParaRPr lang="en-GB"/>
        </a:p>
      </dgm:t>
    </dgm:pt>
    <dgm:pt modelId="{69AE80BF-F578-4539-B257-B78C4EEF9570}" type="pres">
      <dgm:prSet presAssocID="{E993E390-8880-4709-9818-1DC8EA9BA0D1}" presName="rootComposite" presStyleCnt="0"/>
      <dgm:spPr/>
      <dgm:t>
        <a:bodyPr/>
        <a:lstStyle/>
        <a:p>
          <a:endParaRPr lang="en-GB"/>
        </a:p>
      </dgm:t>
    </dgm:pt>
    <dgm:pt modelId="{6F297E95-C5B1-4768-A9CD-A9A0B408102B}" type="pres">
      <dgm:prSet presAssocID="{E993E390-8880-4709-9818-1DC8EA9BA0D1}" presName="rootText" presStyleLbl="node4" presStyleIdx="7" presStyleCnt="15">
        <dgm:presLayoutVars>
          <dgm:chPref val="3"/>
        </dgm:presLayoutVars>
      </dgm:prSet>
      <dgm:spPr/>
      <dgm:t>
        <a:bodyPr/>
        <a:lstStyle/>
        <a:p>
          <a:endParaRPr lang="en-GB"/>
        </a:p>
      </dgm:t>
    </dgm:pt>
    <dgm:pt modelId="{6C2FA736-293B-41ED-A776-09E0E3DEC1B7}" type="pres">
      <dgm:prSet presAssocID="{E993E390-8880-4709-9818-1DC8EA9BA0D1}" presName="rootConnector" presStyleLbl="node4" presStyleIdx="7" presStyleCnt="15"/>
      <dgm:spPr/>
      <dgm:t>
        <a:bodyPr/>
        <a:lstStyle/>
        <a:p>
          <a:endParaRPr lang="en-GB"/>
        </a:p>
      </dgm:t>
    </dgm:pt>
    <dgm:pt modelId="{6FBB6ABD-A91F-4F46-AF7C-DD9F5227413C}" type="pres">
      <dgm:prSet presAssocID="{E993E390-8880-4709-9818-1DC8EA9BA0D1}" presName="hierChild4" presStyleCnt="0"/>
      <dgm:spPr/>
      <dgm:t>
        <a:bodyPr/>
        <a:lstStyle/>
        <a:p>
          <a:endParaRPr lang="en-GB"/>
        </a:p>
      </dgm:t>
    </dgm:pt>
    <dgm:pt modelId="{6507DF1C-886F-4BF3-B6A4-289ACAC587B1}" type="pres">
      <dgm:prSet presAssocID="{E993E390-8880-4709-9818-1DC8EA9BA0D1}" presName="hierChild5" presStyleCnt="0"/>
      <dgm:spPr/>
      <dgm:t>
        <a:bodyPr/>
        <a:lstStyle/>
        <a:p>
          <a:endParaRPr lang="en-GB"/>
        </a:p>
      </dgm:t>
    </dgm:pt>
    <dgm:pt modelId="{7F0A0D18-9A89-47C3-A58A-89ED3FC13ED6}" type="pres">
      <dgm:prSet presAssocID="{34B5B91E-B4E1-4ADA-903F-074E9C852200}" presName="Name37" presStyleLbl="parChTrans1D4" presStyleIdx="8" presStyleCnt="15"/>
      <dgm:spPr/>
      <dgm:t>
        <a:bodyPr/>
        <a:lstStyle/>
        <a:p>
          <a:endParaRPr lang="en-GB"/>
        </a:p>
      </dgm:t>
    </dgm:pt>
    <dgm:pt modelId="{6605EE67-37F6-4C9B-B27A-1409408279F3}" type="pres">
      <dgm:prSet presAssocID="{E167EB17-C5BD-4DCB-AAFC-7B32FBADAFD1}" presName="hierRoot2" presStyleCnt="0">
        <dgm:presLayoutVars>
          <dgm:hierBranch val="init"/>
        </dgm:presLayoutVars>
      </dgm:prSet>
      <dgm:spPr/>
      <dgm:t>
        <a:bodyPr/>
        <a:lstStyle/>
        <a:p>
          <a:endParaRPr lang="en-GB"/>
        </a:p>
      </dgm:t>
    </dgm:pt>
    <dgm:pt modelId="{95E5B374-CA62-43E5-8E96-4C1B9A158DC8}" type="pres">
      <dgm:prSet presAssocID="{E167EB17-C5BD-4DCB-AAFC-7B32FBADAFD1}" presName="rootComposite" presStyleCnt="0"/>
      <dgm:spPr/>
      <dgm:t>
        <a:bodyPr/>
        <a:lstStyle/>
        <a:p>
          <a:endParaRPr lang="en-GB"/>
        </a:p>
      </dgm:t>
    </dgm:pt>
    <dgm:pt modelId="{E2E4E56C-0E40-4D2B-82DB-935FF8830613}" type="pres">
      <dgm:prSet presAssocID="{E167EB17-C5BD-4DCB-AAFC-7B32FBADAFD1}" presName="rootText" presStyleLbl="node4" presStyleIdx="8" presStyleCnt="15">
        <dgm:presLayoutVars>
          <dgm:chPref val="3"/>
        </dgm:presLayoutVars>
      </dgm:prSet>
      <dgm:spPr/>
      <dgm:t>
        <a:bodyPr/>
        <a:lstStyle/>
        <a:p>
          <a:endParaRPr lang="en-GB"/>
        </a:p>
      </dgm:t>
    </dgm:pt>
    <dgm:pt modelId="{0C11C683-D12A-431D-A3F1-862881483D10}" type="pres">
      <dgm:prSet presAssocID="{E167EB17-C5BD-4DCB-AAFC-7B32FBADAFD1}" presName="rootConnector" presStyleLbl="node4" presStyleIdx="8" presStyleCnt="15"/>
      <dgm:spPr/>
      <dgm:t>
        <a:bodyPr/>
        <a:lstStyle/>
        <a:p>
          <a:endParaRPr lang="en-GB"/>
        </a:p>
      </dgm:t>
    </dgm:pt>
    <dgm:pt modelId="{E64EEF59-AEB3-4A82-B73F-D72B7F7CF980}" type="pres">
      <dgm:prSet presAssocID="{E167EB17-C5BD-4DCB-AAFC-7B32FBADAFD1}" presName="hierChild4" presStyleCnt="0"/>
      <dgm:spPr/>
      <dgm:t>
        <a:bodyPr/>
        <a:lstStyle/>
        <a:p>
          <a:endParaRPr lang="en-GB"/>
        </a:p>
      </dgm:t>
    </dgm:pt>
    <dgm:pt modelId="{0867BBBB-EAD6-4E84-A78B-CE316558A6AD}" type="pres">
      <dgm:prSet presAssocID="{E167EB17-C5BD-4DCB-AAFC-7B32FBADAFD1}" presName="hierChild5" presStyleCnt="0"/>
      <dgm:spPr/>
      <dgm:t>
        <a:bodyPr/>
        <a:lstStyle/>
        <a:p>
          <a:endParaRPr lang="en-GB"/>
        </a:p>
      </dgm:t>
    </dgm:pt>
    <dgm:pt modelId="{D46A6BB4-1A73-45A2-B267-7F8516CC0DEF}" type="pres">
      <dgm:prSet presAssocID="{C474958E-F07C-4DB9-8A32-319E93506C35}" presName="hierChild5" presStyleCnt="0"/>
      <dgm:spPr/>
      <dgm:t>
        <a:bodyPr/>
        <a:lstStyle/>
        <a:p>
          <a:endParaRPr lang="en-GB"/>
        </a:p>
      </dgm:t>
    </dgm:pt>
    <dgm:pt modelId="{77A3F5A0-DA6E-4C28-855C-B606C8CE1376}" type="pres">
      <dgm:prSet presAssocID="{25B10017-1BE9-4844-8021-67A0C1622C79}" presName="Name35" presStyleLbl="parChTrans1D3" presStyleIdx="3" presStyleCnt="7"/>
      <dgm:spPr/>
      <dgm:t>
        <a:bodyPr/>
        <a:lstStyle/>
        <a:p>
          <a:endParaRPr lang="en-GB"/>
        </a:p>
      </dgm:t>
    </dgm:pt>
    <dgm:pt modelId="{E63C66F1-1930-4065-870B-2E5152D8BAF7}" type="pres">
      <dgm:prSet presAssocID="{FA5F99E0-560F-45CA-A49E-4C4EDC02A08C}" presName="hierRoot2" presStyleCnt="0">
        <dgm:presLayoutVars>
          <dgm:hierBranch val="init"/>
        </dgm:presLayoutVars>
      </dgm:prSet>
      <dgm:spPr/>
      <dgm:t>
        <a:bodyPr/>
        <a:lstStyle/>
        <a:p>
          <a:endParaRPr lang="en-GB"/>
        </a:p>
      </dgm:t>
    </dgm:pt>
    <dgm:pt modelId="{C3824C49-8215-4FE1-A4B5-3E1C89F5106A}" type="pres">
      <dgm:prSet presAssocID="{FA5F99E0-560F-45CA-A49E-4C4EDC02A08C}" presName="rootComposite" presStyleCnt="0"/>
      <dgm:spPr/>
      <dgm:t>
        <a:bodyPr/>
        <a:lstStyle/>
        <a:p>
          <a:endParaRPr lang="en-GB"/>
        </a:p>
      </dgm:t>
    </dgm:pt>
    <dgm:pt modelId="{DC166768-F01A-4B9E-8F81-5D7938D75E94}" type="pres">
      <dgm:prSet presAssocID="{FA5F99E0-560F-45CA-A49E-4C4EDC02A08C}" presName="rootText" presStyleLbl="node3" presStyleIdx="3" presStyleCnt="7" custLinFactNeighborY="10127">
        <dgm:presLayoutVars>
          <dgm:chPref val="3"/>
        </dgm:presLayoutVars>
      </dgm:prSet>
      <dgm:spPr/>
      <dgm:t>
        <a:bodyPr/>
        <a:lstStyle/>
        <a:p>
          <a:endParaRPr lang="en-GB"/>
        </a:p>
      </dgm:t>
    </dgm:pt>
    <dgm:pt modelId="{789A79B7-9F86-4C75-9667-0728353AF9F0}" type="pres">
      <dgm:prSet presAssocID="{FA5F99E0-560F-45CA-A49E-4C4EDC02A08C}" presName="rootConnector" presStyleLbl="node3" presStyleIdx="3" presStyleCnt="7"/>
      <dgm:spPr/>
      <dgm:t>
        <a:bodyPr/>
        <a:lstStyle/>
        <a:p>
          <a:endParaRPr lang="en-GB"/>
        </a:p>
      </dgm:t>
    </dgm:pt>
    <dgm:pt modelId="{1471A754-12D6-457C-8B6F-9271153FEF91}" type="pres">
      <dgm:prSet presAssocID="{FA5F99E0-560F-45CA-A49E-4C4EDC02A08C}" presName="hierChild4" presStyleCnt="0"/>
      <dgm:spPr/>
      <dgm:t>
        <a:bodyPr/>
        <a:lstStyle/>
        <a:p>
          <a:endParaRPr lang="en-GB"/>
        </a:p>
      </dgm:t>
    </dgm:pt>
    <dgm:pt modelId="{20D9AE88-BA39-4040-9C2D-F1E1BA53AD4B}" type="pres">
      <dgm:prSet presAssocID="{7A10543B-C2B1-4BBD-8B4F-F39245D726CB}" presName="Name37" presStyleLbl="parChTrans1D4" presStyleIdx="9" presStyleCnt="15"/>
      <dgm:spPr/>
      <dgm:t>
        <a:bodyPr/>
        <a:lstStyle/>
        <a:p>
          <a:endParaRPr lang="en-GB"/>
        </a:p>
      </dgm:t>
    </dgm:pt>
    <dgm:pt modelId="{FD6523C0-5ED9-411C-B893-28DDD8876EB9}" type="pres">
      <dgm:prSet presAssocID="{2AF77043-A529-4C45-BA05-0CD81795B151}" presName="hierRoot2" presStyleCnt="0">
        <dgm:presLayoutVars>
          <dgm:hierBranch val="init"/>
        </dgm:presLayoutVars>
      </dgm:prSet>
      <dgm:spPr/>
      <dgm:t>
        <a:bodyPr/>
        <a:lstStyle/>
        <a:p>
          <a:endParaRPr lang="en-GB"/>
        </a:p>
      </dgm:t>
    </dgm:pt>
    <dgm:pt modelId="{115C4D25-9BAB-4045-BEE0-F4BA6DC70A4A}" type="pres">
      <dgm:prSet presAssocID="{2AF77043-A529-4C45-BA05-0CD81795B151}" presName="rootComposite" presStyleCnt="0"/>
      <dgm:spPr/>
      <dgm:t>
        <a:bodyPr/>
        <a:lstStyle/>
        <a:p>
          <a:endParaRPr lang="en-GB"/>
        </a:p>
      </dgm:t>
    </dgm:pt>
    <dgm:pt modelId="{A5104579-4E07-404A-9FEA-FA7CAA9AE32C}" type="pres">
      <dgm:prSet presAssocID="{2AF77043-A529-4C45-BA05-0CD81795B151}" presName="rootText" presStyleLbl="node4" presStyleIdx="9" presStyleCnt="15" custScaleY="104166" custLinFactNeighborX="1233" custLinFactNeighborY="-478">
        <dgm:presLayoutVars>
          <dgm:chPref val="3"/>
        </dgm:presLayoutVars>
      </dgm:prSet>
      <dgm:spPr/>
      <dgm:t>
        <a:bodyPr/>
        <a:lstStyle/>
        <a:p>
          <a:endParaRPr lang="en-GB"/>
        </a:p>
      </dgm:t>
    </dgm:pt>
    <dgm:pt modelId="{D5B1A2D9-5317-4C38-8E96-C63B292F086B}" type="pres">
      <dgm:prSet presAssocID="{2AF77043-A529-4C45-BA05-0CD81795B151}" presName="rootConnector" presStyleLbl="node4" presStyleIdx="9" presStyleCnt="15"/>
      <dgm:spPr/>
      <dgm:t>
        <a:bodyPr/>
        <a:lstStyle/>
        <a:p>
          <a:endParaRPr lang="en-GB"/>
        </a:p>
      </dgm:t>
    </dgm:pt>
    <dgm:pt modelId="{2625711C-E138-472D-8F2B-0A6AEDC96FBE}" type="pres">
      <dgm:prSet presAssocID="{2AF77043-A529-4C45-BA05-0CD81795B151}" presName="hierChild4" presStyleCnt="0"/>
      <dgm:spPr/>
      <dgm:t>
        <a:bodyPr/>
        <a:lstStyle/>
        <a:p>
          <a:endParaRPr lang="en-GB"/>
        </a:p>
      </dgm:t>
    </dgm:pt>
    <dgm:pt modelId="{83A21C4D-07EF-4B65-901B-081D3CF7EAE7}" type="pres">
      <dgm:prSet presAssocID="{2AF77043-A529-4C45-BA05-0CD81795B151}" presName="hierChild5" presStyleCnt="0"/>
      <dgm:spPr/>
      <dgm:t>
        <a:bodyPr/>
        <a:lstStyle/>
        <a:p>
          <a:endParaRPr lang="en-GB"/>
        </a:p>
      </dgm:t>
    </dgm:pt>
    <dgm:pt modelId="{E57704F8-7E11-4B76-9F28-FA2823D646F4}" type="pres">
      <dgm:prSet presAssocID="{4E1D85D0-8D36-483D-988D-3D9A77366B22}" presName="Name37" presStyleLbl="parChTrans1D4" presStyleIdx="10" presStyleCnt="15"/>
      <dgm:spPr/>
      <dgm:t>
        <a:bodyPr/>
        <a:lstStyle/>
        <a:p>
          <a:endParaRPr lang="en-GB"/>
        </a:p>
      </dgm:t>
    </dgm:pt>
    <dgm:pt modelId="{4E1F17A0-0C5C-4F55-82DF-EB5D550E7866}" type="pres">
      <dgm:prSet presAssocID="{BA600FF5-A560-413F-A088-08A1B6466B2F}" presName="hierRoot2" presStyleCnt="0">
        <dgm:presLayoutVars>
          <dgm:hierBranch val="init"/>
        </dgm:presLayoutVars>
      </dgm:prSet>
      <dgm:spPr/>
      <dgm:t>
        <a:bodyPr/>
        <a:lstStyle/>
        <a:p>
          <a:endParaRPr lang="en-GB"/>
        </a:p>
      </dgm:t>
    </dgm:pt>
    <dgm:pt modelId="{F622A130-2BB7-4657-A18E-86B351ED4501}" type="pres">
      <dgm:prSet presAssocID="{BA600FF5-A560-413F-A088-08A1B6466B2F}" presName="rootComposite" presStyleCnt="0"/>
      <dgm:spPr/>
      <dgm:t>
        <a:bodyPr/>
        <a:lstStyle/>
        <a:p>
          <a:endParaRPr lang="en-GB"/>
        </a:p>
      </dgm:t>
    </dgm:pt>
    <dgm:pt modelId="{026B1C77-5C60-44E7-BA1A-4CE33A5605A2}" type="pres">
      <dgm:prSet presAssocID="{BA600FF5-A560-413F-A088-08A1B6466B2F}" presName="rootText" presStyleLbl="node4" presStyleIdx="10" presStyleCnt="15">
        <dgm:presLayoutVars>
          <dgm:chPref val="3"/>
        </dgm:presLayoutVars>
      </dgm:prSet>
      <dgm:spPr/>
      <dgm:t>
        <a:bodyPr/>
        <a:lstStyle/>
        <a:p>
          <a:endParaRPr lang="en-GB"/>
        </a:p>
      </dgm:t>
    </dgm:pt>
    <dgm:pt modelId="{2A9BBC26-298B-45B9-933C-BCCC2DDD900C}" type="pres">
      <dgm:prSet presAssocID="{BA600FF5-A560-413F-A088-08A1B6466B2F}" presName="rootConnector" presStyleLbl="node4" presStyleIdx="10" presStyleCnt="15"/>
      <dgm:spPr/>
      <dgm:t>
        <a:bodyPr/>
        <a:lstStyle/>
        <a:p>
          <a:endParaRPr lang="en-GB"/>
        </a:p>
      </dgm:t>
    </dgm:pt>
    <dgm:pt modelId="{27728DF6-0EDA-44D0-9964-596502CA307D}" type="pres">
      <dgm:prSet presAssocID="{BA600FF5-A560-413F-A088-08A1B6466B2F}" presName="hierChild4" presStyleCnt="0"/>
      <dgm:spPr/>
      <dgm:t>
        <a:bodyPr/>
        <a:lstStyle/>
        <a:p>
          <a:endParaRPr lang="en-GB"/>
        </a:p>
      </dgm:t>
    </dgm:pt>
    <dgm:pt modelId="{2FAA1C49-07B2-413F-B5E1-77E39DE12C06}" type="pres">
      <dgm:prSet presAssocID="{BA600FF5-A560-413F-A088-08A1B6466B2F}" presName="hierChild5" presStyleCnt="0"/>
      <dgm:spPr/>
      <dgm:t>
        <a:bodyPr/>
        <a:lstStyle/>
        <a:p>
          <a:endParaRPr lang="en-GB"/>
        </a:p>
      </dgm:t>
    </dgm:pt>
    <dgm:pt modelId="{8E023B08-3C32-44E7-B9EE-A43E2B5BCD4B}" type="pres">
      <dgm:prSet presAssocID="{E94CE691-4B46-4AFC-96B9-AF862CE5E6DD}" presName="Name37" presStyleLbl="parChTrans1D4" presStyleIdx="11" presStyleCnt="15"/>
      <dgm:spPr/>
      <dgm:t>
        <a:bodyPr/>
        <a:lstStyle/>
        <a:p>
          <a:endParaRPr lang="en-GB"/>
        </a:p>
      </dgm:t>
    </dgm:pt>
    <dgm:pt modelId="{4B29FFBF-E952-4F93-8424-FBE4E0CC4DA4}" type="pres">
      <dgm:prSet presAssocID="{3EDF8929-B645-42B8-A80F-8EFF631CD547}" presName="hierRoot2" presStyleCnt="0">
        <dgm:presLayoutVars>
          <dgm:hierBranch val="init"/>
        </dgm:presLayoutVars>
      </dgm:prSet>
      <dgm:spPr/>
      <dgm:t>
        <a:bodyPr/>
        <a:lstStyle/>
        <a:p>
          <a:endParaRPr lang="en-GB"/>
        </a:p>
      </dgm:t>
    </dgm:pt>
    <dgm:pt modelId="{86A9DDCF-0261-45F2-AEAC-F9483908CF16}" type="pres">
      <dgm:prSet presAssocID="{3EDF8929-B645-42B8-A80F-8EFF631CD547}" presName="rootComposite" presStyleCnt="0"/>
      <dgm:spPr/>
      <dgm:t>
        <a:bodyPr/>
        <a:lstStyle/>
        <a:p>
          <a:endParaRPr lang="en-GB"/>
        </a:p>
      </dgm:t>
    </dgm:pt>
    <dgm:pt modelId="{446773E9-7FC4-4105-83B1-91126006715C}" type="pres">
      <dgm:prSet presAssocID="{3EDF8929-B645-42B8-A80F-8EFF631CD547}" presName="rootText" presStyleLbl="node4" presStyleIdx="11" presStyleCnt="15" custLinFactNeighborY="-3744">
        <dgm:presLayoutVars>
          <dgm:chPref val="3"/>
        </dgm:presLayoutVars>
      </dgm:prSet>
      <dgm:spPr/>
      <dgm:t>
        <a:bodyPr/>
        <a:lstStyle/>
        <a:p>
          <a:endParaRPr lang="en-GB"/>
        </a:p>
      </dgm:t>
    </dgm:pt>
    <dgm:pt modelId="{1D758065-BE66-4235-9440-739F918B18DA}" type="pres">
      <dgm:prSet presAssocID="{3EDF8929-B645-42B8-A80F-8EFF631CD547}" presName="rootConnector" presStyleLbl="node4" presStyleIdx="11" presStyleCnt="15"/>
      <dgm:spPr/>
      <dgm:t>
        <a:bodyPr/>
        <a:lstStyle/>
        <a:p>
          <a:endParaRPr lang="en-GB"/>
        </a:p>
      </dgm:t>
    </dgm:pt>
    <dgm:pt modelId="{0F80B9D8-C373-4F78-BFFD-AB137DFD5392}" type="pres">
      <dgm:prSet presAssocID="{3EDF8929-B645-42B8-A80F-8EFF631CD547}" presName="hierChild4" presStyleCnt="0"/>
      <dgm:spPr/>
      <dgm:t>
        <a:bodyPr/>
        <a:lstStyle/>
        <a:p>
          <a:endParaRPr lang="en-GB"/>
        </a:p>
      </dgm:t>
    </dgm:pt>
    <dgm:pt modelId="{764BB32D-68DE-429E-BF24-8410387C55B1}" type="pres">
      <dgm:prSet presAssocID="{3EDF8929-B645-42B8-A80F-8EFF631CD547}" presName="hierChild5" presStyleCnt="0"/>
      <dgm:spPr/>
      <dgm:t>
        <a:bodyPr/>
        <a:lstStyle/>
        <a:p>
          <a:endParaRPr lang="en-GB"/>
        </a:p>
      </dgm:t>
    </dgm:pt>
    <dgm:pt modelId="{39A351EE-EC0A-4AB9-ACC6-D2B2187475E4}" type="pres">
      <dgm:prSet presAssocID="{FA5F99E0-560F-45CA-A49E-4C4EDC02A08C}" presName="hierChild5" presStyleCnt="0"/>
      <dgm:spPr/>
      <dgm:t>
        <a:bodyPr/>
        <a:lstStyle/>
        <a:p>
          <a:endParaRPr lang="en-GB"/>
        </a:p>
      </dgm:t>
    </dgm:pt>
    <dgm:pt modelId="{C2894537-C37C-4CCE-AD7A-9E905A8780A6}" type="pres">
      <dgm:prSet presAssocID="{D878FE40-8E77-450F-82E4-E6630A047F7A}" presName="hierChild5" presStyleCnt="0"/>
      <dgm:spPr/>
      <dgm:t>
        <a:bodyPr/>
        <a:lstStyle/>
        <a:p>
          <a:endParaRPr lang="en-GB"/>
        </a:p>
      </dgm:t>
    </dgm:pt>
    <dgm:pt modelId="{132631E1-E876-4490-A8D0-10854ACBC25D}" type="pres">
      <dgm:prSet presAssocID="{E0D69384-F2EB-46C6-A85E-6159A4C9CE0A}" presName="Name37" presStyleLbl="parChTrans1D2" presStyleIdx="1" presStyleCnt="3"/>
      <dgm:spPr/>
      <dgm:t>
        <a:bodyPr/>
        <a:lstStyle/>
        <a:p>
          <a:endParaRPr lang="en-GB"/>
        </a:p>
      </dgm:t>
    </dgm:pt>
    <dgm:pt modelId="{57AB81A3-11FE-416D-B1F9-6B87027FA1C4}" type="pres">
      <dgm:prSet presAssocID="{C67EEC5F-9E07-4F84-A00D-675B6835A446}" presName="hierRoot2" presStyleCnt="0">
        <dgm:presLayoutVars>
          <dgm:hierBranch/>
        </dgm:presLayoutVars>
      </dgm:prSet>
      <dgm:spPr/>
      <dgm:t>
        <a:bodyPr/>
        <a:lstStyle/>
        <a:p>
          <a:endParaRPr lang="en-GB"/>
        </a:p>
      </dgm:t>
    </dgm:pt>
    <dgm:pt modelId="{10F6EDC4-125D-4741-9B60-F1925362D57E}" type="pres">
      <dgm:prSet presAssocID="{C67EEC5F-9E07-4F84-A00D-675B6835A446}" presName="rootComposite" presStyleCnt="0"/>
      <dgm:spPr/>
      <dgm:t>
        <a:bodyPr/>
        <a:lstStyle/>
        <a:p>
          <a:endParaRPr lang="en-GB"/>
        </a:p>
      </dgm:t>
    </dgm:pt>
    <dgm:pt modelId="{C7E98DC3-8942-4AFA-A84B-4387FDF21F41}" type="pres">
      <dgm:prSet presAssocID="{C67EEC5F-9E07-4F84-A00D-675B6835A446}" presName="rootText" presStyleLbl="node2" presStyleIdx="1" presStyleCnt="3">
        <dgm:presLayoutVars>
          <dgm:chPref val="3"/>
        </dgm:presLayoutVars>
      </dgm:prSet>
      <dgm:spPr/>
      <dgm:t>
        <a:bodyPr/>
        <a:lstStyle/>
        <a:p>
          <a:endParaRPr lang="en-GB"/>
        </a:p>
      </dgm:t>
    </dgm:pt>
    <dgm:pt modelId="{AF6DAA01-4AC7-4350-8D5D-FDFA6DE39CCC}" type="pres">
      <dgm:prSet presAssocID="{C67EEC5F-9E07-4F84-A00D-675B6835A446}" presName="rootConnector" presStyleLbl="node2" presStyleIdx="1" presStyleCnt="3"/>
      <dgm:spPr/>
      <dgm:t>
        <a:bodyPr/>
        <a:lstStyle/>
        <a:p>
          <a:endParaRPr lang="en-GB"/>
        </a:p>
      </dgm:t>
    </dgm:pt>
    <dgm:pt modelId="{A548BE3D-0FD7-4E0F-AE2A-70FB77C7C800}" type="pres">
      <dgm:prSet presAssocID="{C67EEC5F-9E07-4F84-A00D-675B6835A446}" presName="hierChild4" presStyleCnt="0"/>
      <dgm:spPr/>
      <dgm:t>
        <a:bodyPr/>
        <a:lstStyle/>
        <a:p>
          <a:endParaRPr lang="en-GB"/>
        </a:p>
      </dgm:t>
    </dgm:pt>
    <dgm:pt modelId="{59F4BBDB-9FBA-439A-8843-05EE188C2AF9}" type="pres">
      <dgm:prSet presAssocID="{F8045FFD-E35D-4031-BA82-1A3A65914EBE}" presName="Name35" presStyleLbl="parChTrans1D3" presStyleIdx="4" presStyleCnt="7"/>
      <dgm:spPr/>
      <dgm:t>
        <a:bodyPr/>
        <a:lstStyle/>
        <a:p>
          <a:endParaRPr lang="en-GB"/>
        </a:p>
      </dgm:t>
    </dgm:pt>
    <dgm:pt modelId="{EB185FE5-0969-43A1-B165-F2EB19E21B43}" type="pres">
      <dgm:prSet presAssocID="{50804A11-8984-4FC0-A8E4-231772CAF289}" presName="hierRoot2" presStyleCnt="0">
        <dgm:presLayoutVars>
          <dgm:hierBranch val="init"/>
        </dgm:presLayoutVars>
      </dgm:prSet>
      <dgm:spPr/>
      <dgm:t>
        <a:bodyPr/>
        <a:lstStyle/>
        <a:p>
          <a:endParaRPr lang="en-GB"/>
        </a:p>
      </dgm:t>
    </dgm:pt>
    <dgm:pt modelId="{510D47A2-C039-4390-B25B-412B0A4418CF}" type="pres">
      <dgm:prSet presAssocID="{50804A11-8984-4FC0-A8E4-231772CAF289}" presName="rootComposite" presStyleCnt="0"/>
      <dgm:spPr/>
      <dgm:t>
        <a:bodyPr/>
        <a:lstStyle/>
        <a:p>
          <a:endParaRPr lang="en-GB"/>
        </a:p>
      </dgm:t>
    </dgm:pt>
    <dgm:pt modelId="{A777FA85-66C6-4ADB-BAC6-D4BF61D2B838}" type="pres">
      <dgm:prSet presAssocID="{50804A11-8984-4FC0-A8E4-231772CAF289}" presName="rootText" presStyleLbl="node3" presStyleIdx="4" presStyleCnt="7">
        <dgm:presLayoutVars>
          <dgm:chPref val="3"/>
        </dgm:presLayoutVars>
      </dgm:prSet>
      <dgm:spPr/>
      <dgm:t>
        <a:bodyPr/>
        <a:lstStyle/>
        <a:p>
          <a:endParaRPr lang="en-GB"/>
        </a:p>
      </dgm:t>
    </dgm:pt>
    <dgm:pt modelId="{73064787-2630-48D6-81F3-7D0D8655A7CE}" type="pres">
      <dgm:prSet presAssocID="{50804A11-8984-4FC0-A8E4-231772CAF289}" presName="rootConnector" presStyleLbl="node3" presStyleIdx="4" presStyleCnt="7"/>
      <dgm:spPr/>
      <dgm:t>
        <a:bodyPr/>
        <a:lstStyle/>
        <a:p>
          <a:endParaRPr lang="en-GB"/>
        </a:p>
      </dgm:t>
    </dgm:pt>
    <dgm:pt modelId="{08BBC087-0A63-4F9E-86DA-A454B5BF1607}" type="pres">
      <dgm:prSet presAssocID="{50804A11-8984-4FC0-A8E4-231772CAF289}" presName="hierChild4" presStyleCnt="0"/>
      <dgm:spPr/>
      <dgm:t>
        <a:bodyPr/>
        <a:lstStyle/>
        <a:p>
          <a:endParaRPr lang="en-GB"/>
        </a:p>
      </dgm:t>
    </dgm:pt>
    <dgm:pt modelId="{4EDA1659-AFA5-4B04-A94A-E379ACD49D07}" type="pres">
      <dgm:prSet presAssocID="{50804A11-8984-4FC0-A8E4-231772CAF289}" presName="hierChild5" presStyleCnt="0"/>
      <dgm:spPr/>
      <dgm:t>
        <a:bodyPr/>
        <a:lstStyle/>
        <a:p>
          <a:endParaRPr lang="en-GB"/>
        </a:p>
      </dgm:t>
    </dgm:pt>
    <dgm:pt modelId="{81A45CAF-27BC-4128-A2EE-124777407050}" type="pres">
      <dgm:prSet presAssocID="{38F178AB-D444-4E41-B42C-C88A3CB9A549}" presName="Name35" presStyleLbl="parChTrans1D3" presStyleIdx="5" presStyleCnt="7"/>
      <dgm:spPr/>
      <dgm:t>
        <a:bodyPr/>
        <a:lstStyle/>
        <a:p>
          <a:endParaRPr lang="en-GB"/>
        </a:p>
      </dgm:t>
    </dgm:pt>
    <dgm:pt modelId="{D12447BB-F742-4DAA-AC64-A5326BD13D64}" type="pres">
      <dgm:prSet presAssocID="{458CEB06-D760-4768-973C-5401FA53006B}" presName="hierRoot2" presStyleCnt="0">
        <dgm:presLayoutVars>
          <dgm:hierBranch val="init"/>
        </dgm:presLayoutVars>
      </dgm:prSet>
      <dgm:spPr/>
    </dgm:pt>
    <dgm:pt modelId="{9785A940-B6A5-433B-87F9-34C3101B2979}" type="pres">
      <dgm:prSet presAssocID="{458CEB06-D760-4768-973C-5401FA53006B}" presName="rootComposite" presStyleCnt="0"/>
      <dgm:spPr/>
    </dgm:pt>
    <dgm:pt modelId="{A1E309A9-BFD3-4EF6-872B-86A7291DB7DB}" type="pres">
      <dgm:prSet presAssocID="{458CEB06-D760-4768-973C-5401FA53006B}" presName="rootText" presStyleLbl="node3" presStyleIdx="5" presStyleCnt="7">
        <dgm:presLayoutVars>
          <dgm:chPref val="3"/>
        </dgm:presLayoutVars>
      </dgm:prSet>
      <dgm:spPr/>
      <dgm:t>
        <a:bodyPr/>
        <a:lstStyle/>
        <a:p>
          <a:endParaRPr lang="en-GB"/>
        </a:p>
      </dgm:t>
    </dgm:pt>
    <dgm:pt modelId="{8A92AB4C-A076-441D-8436-88CC303B38D9}" type="pres">
      <dgm:prSet presAssocID="{458CEB06-D760-4768-973C-5401FA53006B}" presName="rootConnector" presStyleLbl="node3" presStyleIdx="5" presStyleCnt="7"/>
      <dgm:spPr/>
      <dgm:t>
        <a:bodyPr/>
        <a:lstStyle/>
        <a:p>
          <a:endParaRPr lang="en-GB"/>
        </a:p>
      </dgm:t>
    </dgm:pt>
    <dgm:pt modelId="{6C5B3764-FFB4-4364-9FDC-9ED07D86A7D6}" type="pres">
      <dgm:prSet presAssocID="{458CEB06-D760-4768-973C-5401FA53006B}" presName="hierChild4" presStyleCnt="0"/>
      <dgm:spPr/>
    </dgm:pt>
    <dgm:pt modelId="{6648362E-3A33-4233-888B-7E180A13AED0}" type="pres">
      <dgm:prSet presAssocID="{8C211556-A58A-4840-814B-08B22FB0BCB4}" presName="Name37" presStyleLbl="parChTrans1D4" presStyleIdx="12" presStyleCnt="15"/>
      <dgm:spPr/>
      <dgm:t>
        <a:bodyPr/>
        <a:lstStyle/>
        <a:p>
          <a:endParaRPr lang="en-GB"/>
        </a:p>
      </dgm:t>
    </dgm:pt>
    <dgm:pt modelId="{5CCBDA0A-6E67-4F0C-99E1-F92AB776872D}" type="pres">
      <dgm:prSet presAssocID="{4CDB85AE-92DF-4371-9E45-E3DE9C57F5D5}" presName="hierRoot2" presStyleCnt="0">
        <dgm:presLayoutVars>
          <dgm:hierBranch val="init"/>
        </dgm:presLayoutVars>
      </dgm:prSet>
      <dgm:spPr/>
    </dgm:pt>
    <dgm:pt modelId="{3102FB42-3740-4F55-B603-FD0856FDC011}" type="pres">
      <dgm:prSet presAssocID="{4CDB85AE-92DF-4371-9E45-E3DE9C57F5D5}" presName="rootComposite" presStyleCnt="0"/>
      <dgm:spPr/>
    </dgm:pt>
    <dgm:pt modelId="{9E3877BC-D592-4012-89AF-CC9B96249B69}" type="pres">
      <dgm:prSet presAssocID="{4CDB85AE-92DF-4371-9E45-E3DE9C57F5D5}" presName="rootText" presStyleLbl="node4" presStyleIdx="12" presStyleCnt="15">
        <dgm:presLayoutVars>
          <dgm:chPref val="3"/>
        </dgm:presLayoutVars>
      </dgm:prSet>
      <dgm:spPr/>
      <dgm:t>
        <a:bodyPr/>
        <a:lstStyle/>
        <a:p>
          <a:endParaRPr lang="en-GB"/>
        </a:p>
      </dgm:t>
    </dgm:pt>
    <dgm:pt modelId="{3EA7B8FC-1734-4F92-B46A-27CF7E5959AA}" type="pres">
      <dgm:prSet presAssocID="{4CDB85AE-92DF-4371-9E45-E3DE9C57F5D5}" presName="rootConnector" presStyleLbl="node4" presStyleIdx="12" presStyleCnt="15"/>
      <dgm:spPr/>
      <dgm:t>
        <a:bodyPr/>
        <a:lstStyle/>
        <a:p>
          <a:endParaRPr lang="en-GB"/>
        </a:p>
      </dgm:t>
    </dgm:pt>
    <dgm:pt modelId="{AEEAEA8B-AB7D-48A0-8E93-D347A790557E}" type="pres">
      <dgm:prSet presAssocID="{4CDB85AE-92DF-4371-9E45-E3DE9C57F5D5}" presName="hierChild4" presStyleCnt="0"/>
      <dgm:spPr/>
    </dgm:pt>
    <dgm:pt modelId="{EEB42A54-0FA3-4BA7-9F73-B3A34B94F0F1}" type="pres">
      <dgm:prSet presAssocID="{4CDB85AE-92DF-4371-9E45-E3DE9C57F5D5}" presName="hierChild5" presStyleCnt="0"/>
      <dgm:spPr/>
    </dgm:pt>
    <dgm:pt modelId="{40A87423-4F5A-4520-940E-F0BB8963ABB5}" type="pres">
      <dgm:prSet presAssocID="{B787CAE7-E3F4-4C30-9B6E-D7962387D58D}" presName="Name37" presStyleLbl="parChTrans1D4" presStyleIdx="13" presStyleCnt="15"/>
      <dgm:spPr/>
      <dgm:t>
        <a:bodyPr/>
        <a:lstStyle/>
        <a:p>
          <a:endParaRPr lang="en-GB"/>
        </a:p>
      </dgm:t>
    </dgm:pt>
    <dgm:pt modelId="{4064DF10-DB74-4DE4-8CCC-09D812378517}" type="pres">
      <dgm:prSet presAssocID="{25947786-3367-4D3E-9703-C88F5C89A60B}" presName="hierRoot2" presStyleCnt="0">
        <dgm:presLayoutVars>
          <dgm:hierBranch val="init"/>
        </dgm:presLayoutVars>
      </dgm:prSet>
      <dgm:spPr/>
    </dgm:pt>
    <dgm:pt modelId="{3DA27C25-E48A-44E9-9E93-0D101AE75F97}" type="pres">
      <dgm:prSet presAssocID="{25947786-3367-4D3E-9703-C88F5C89A60B}" presName="rootComposite" presStyleCnt="0"/>
      <dgm:spPr/>
    </dgm:pt>
    <dgm:pt modelId="{C882BF98-8159-44F1-A67A-381738B3148B}" type="pres">
      <dgm:prSet presAssocID="{25947786-3367-4D3E-9703-C88F5C89A60B}" presName="rootText" presStyleLbl="node4" presStyleIdx="13" presStyleCnt="15">
        <dgm:presLayoutVars>
          <dgm:chPref val="3"/>
        </dgm:presLayoutVars>
      </dgm:prSet>
      <dgm:spPr/>
      <dgm:t>
        <a:bodyPr/>
        <a:lstStyle/>
        <a:p>
          <a:endParaRPr lang="en-GB"/>
        </a:p>
      </dgm:t>
    </dgm:pt>
    <dgm:pt modelId="{DAF83F2F-707A-416C-908E-A4142217AEF2}" type="pres">
      <dgm:prSet presAssocID="{25947786-3367-4D3E-9703-C88F5C89A60B}" presName="rootConnector" presStyleLbl="node4" presStyleIdx="13" presStyleCnt="15"/>
      <dgm:spPr/>
      <dgm:t>
        <a:bodyPr/>
        <a:lstStyle/>
        <a:p>
          <a:endParaRPr lang="en-GB"/>
        </a:p>
      </dgm:t>
    </dgm:pt>
    <dgm:pt modelId="{BC14157D-845C-48BC-875B-8502F45D378F}" type="pres">
      <dgm:prSet presAssocID="{25947786-3367-4D3E-9703-C88F5C89A60B}" presName="hierChild4" presStyleCnt="0"/>
      <dgm:spPr/>
    </dgm:pt>
    <dgm:pt modelId="{BFCD6F1E-478C-41F9-BE15-1580B26473DA}" type="pres">
      <dgm:prSet presAssocID="{25947786-3367-4D3E-9703-C88F5C89A60B}" presName="hierChild5" presStyleCnt="0"/>
      <dgm:spPr/>
    </dgm:pt>
    <dgm:pt modelId="{A4424366-7E58-4D82-99B0-DB9A8B0C53C3}" type="pres">
      <dgm:prSet presAssocID="{458CEB06-D760-4768-973C-5401FA53006B}" presName="hierChild5" presStyleCnt="0"/>
      <dgm:spPr/>
    </dgm:pt>
    <dgm:pt modelId="{9CE80781-228D-4AC9-921B-872E96C7541E}" type="pres">
      <dgm:prSet presAssocID="{C67EEC5F-9E07-4F84-A00D-675B6835A446}" presName="hierChild5" presStyleCnt="0"/>
      <dgm:spPr/>
      <dgm:t>
        <a:bodyPr/>
        <a:lstStyle/>
        <a:p>
          <a:endParaRPr lang="en-GB"/>
        </a:p>
      </dgm:t>
    </dgm:pt>
    <dgm:pt modelId="{29228AF7-7C96-4BAA-8518-127B95AC39E7}" type="pres">
      <dgm:prSet presAssocID="{0AADC7A8-CE32-4B1E-A7C0-10C5F02E314D}" presName="Name37" presStyleLbl="parChTrans1D2" presStyleIdx="2" presStyleCnt="3"/>
      <dgm:spPr/>
      <dgm:t>
        <a:bodyPr/>
        <a:lstStyle/>
        <a:p>
          <a:endParaRPr lang="en-GB"/>
        </a:p>
      </dgm:t>
    </dgm:pt>
    <dgm:pt modelId="{D43A6B01-1E52-43F5-B7E2-5A5CB92DA0C9}" type="pres">
      <dgm:prSet presAssocID="{B08709B4-B468-4685-A197-3936BBB6CDE7}" presName="hierRoot2" presStyleCnt="0">
        <dgm:presLayoutVars>
          <dgm:hierBranch val="init"/>
        </dgm:presLayoutVars>
      </dgm:prSet>
      <dgm:spPr/>
      <dgm:t>
        <a:bodyPr/>
        <a:lstStyle/>
        <a:p>
          <a:endParaRPr lang="en-GB"/>
        </a:p>
      </dgm:t>
    </dgm:pt>
    <dgm:pt modelId="{A88DC0C3-EF9A-4D77-9603-F11D6B362182}" type="pres">
      <dgm:prSet presAssocID="{B08709B4-B468-4685-A197-3936BBB6CDE7}" presName="rootComposite" presStyleCnt="0"/>
      <dgm:spPr/>
      <dgm:t>
        <a:bodyPr/>
        <a:lstStyle/>
        <a:p>
          <a:endParaRPr lang="en-GB"/>
        </a:p>
      </dgm:t>
    </dgm:pt>
    <dgm:pt modelId="{5332A242-9794-4254-9A10-C59CAFC42B7D}" type="pres">
      <dgm:prSet presAssocID="{B08709B4-B468-4685-A197-3936BBB6CDE7}" presName="rootText" presStyleLbl="node2" presStyleIdx="2" presStyleCnt="3">
        <dgm:presLayoutVars>
          <dgm:chPref val="3"/>
        </dgm:presLayoutVars>
      </dgm:prSet>
      <dgm:spPr/>
      <dgm:t>
        <a:bodyPr/>
        <a:lstStyle/>
        <a:p>
          <a:endParaRPr lang="en-GB"/>
        </a:p>
      </dgm:t>
    </dgm:pt>
    <dgm:pt modelId="{6ACB2827-B6B9-4376-B416-0BAF99C45083}" type="pres">
      <dgm:prSet presAssocID="{B08709B4-B468-4685-A197-3936BBB6CDE7}" presName="rootConnector" presStyleLbl="node2" presStyleIdx="2" presStyleCnt="3"/>
      <dgm:spPr/>
      <dgm:t>
        <a:bodyPr/>
        <a:lstStyle/>
        <a:p>
          <a:endParaRPr lang="en-GB"/>
        </a:p>
      </dgm:t>
    </dgm:pt>
    <dgm:pt modelId="{B398D87E-1C75-4352-B176-CC32CB343F20}" type="pres">
      <dgm:prSet presAssocID="{B08709B4-B468-4685-A197-3936BBB6CDE7}" presName="hierChild4" presStyleCnt="0"/>
      <dgm:spPr/>
      <dgm:t>
        <a:bodyPr/>
        <a:lstStyle/>
        <a:p>
          <a:endParaRPr lang="en-GB"/>
        </a:p>
      </dgm:t>
    </dgm:pt>
    <dgm:pt modelId="{F42BDE77-6C4F-466D-ABB7-E065B0258B08}" type="pres">
      <dgm:prSet presAssocID="{E9599284-155E-4513-BE67-0477C5FBE29C}" presName="Name37" presStyleLbl="parChTrans1D3" presStyleIdx="6" presStyleCnt="7"/>
      <dgm:spPr/>
      <dgm:t>
        <a:bodyPr/>
        <a:lstStyle/>
        <a:p>
          <a:endParaRPr lang="en-GB"/>
        </a:p>
      </dgm:t>
    </dgm:pt>
    <dgm:pt modelId="{1504AA25-86E2-4715-9026-E8299D0B2251}" type="pres">
      <dgm:prSet presAssocID="{5ABB616F-6B55-44F7-ABEC-FF407267FCD4}" presName="hierRoot2" presStyleCnt="0">
        <dgm:presLayoutVars>
          <dgm:hierBranch/>
        </dgm:presLayoutVars>
      </dgm:prSet>
      <dgm:spPr/>
    </dgm:pt>
    <dgm:pt modelId="{842DB90D-A93E-49C4-8D39-22CF8BFF529E}" type="pres">
      <dgm:prSet presAssocID="{5ABB616F-6B55-44F7-ABEC-FF407267FCD4}" presName="rootComposite" presStyleCnt="0"/>
      <dgm:spPr/>
    </dgm:pt>
    <dgm:pt modelId="{7DEAEA15-0164-4453-AD5E-97C7B46E8B66}" type="pres">
      <dgm:prSet presAssocID="{5ABB616F-6B55-44F7-ABEC-FF407267FCD4}" presName="rootText" presStyleLbl="node3" presStyleIdx="6" presStyleCnt="7">
        <dgm:presLayoutVars>
          <dgm:chPref val="3"/>
        </dgm:presLayoutVars>
      </dgm:prSet>
      <dgm:spPr/>
      <dgm:t>
        <a:bodyPr/>
        <a:lstStyle/>
        <a:p>
          <a:endParaRPr lang="en-GB"/>
        </a:p>
      </dgm:t>
    </dgm:pt>
    <dgm:pt modelId="{97B2AAE7-B164-4AD1-9E19-FBDBD91BB414}" type="pres">
      <dgm:prSet presAssocID="{5ABB616F-6B55-44F7-ABEC-FF407267FCD4}" presName="rootConnector" presStyleLbl="node3" presStyleIdx="6" presStyleCnt="7"/>
      <dgm:spPr/>
      <dgm:t>
        <a:bodyPr/>
        <a:lstStyle/>
        <a:p>
          <a:endParaRPr lang="en-GB"/>
        </a:p>
      </dgm:t>
    </dgm:pt>
    <dgm:pt modelId="{950FBA4F-EBDF-4941-A0E5-45BAB66EB2F9}" type="pres">
      <dgm:prSet presAssocID="{5ABB616F-6B55-44F7-ABEC-FF407267FCD4}" presName="hierChild4" presStyleCnt="0"/>
      <dgm:spPr/>
    </dgm:pt>
    <dgm:pt modelId="{A62BAE53-5A20-4F46-BDE8-C4581A7CBFF5}" type="pres">
      <dgm:prSet presAssocID="{714CF91D-EC44-419F-843F-4F3B0B1B5D8C}" presName="Name35" presStyleLbl="parChTrans1D4" presStyleIdx="14" presStyleCnt="15"/>
      <dgm:spPr/>
      <dgm:t>
        <a:bodyPr/>
        <a:lstStyle/>
        <a:p>
          <a:endParaRPr lang="en-GB"/>
        </a:p>
      </dgm:t>
    </dgm:pt>
    <dgm:pt modelId="{67920EBA-9578-418A-B48D-4D2A787BFFBA}" type="pres">
      <dgm:prSet presAssocID="{68F3C4E5-C1DB-4BD2-B665-B5C5CC8548A7}" presName="hierRoot2" presStyleCnt="0">
        <dgm:presLayoutVars>
          <dgm:hierBranch val="init"/>
        </dgm:presLayoutVars>
      </dgm:prSet>
      <dgm:spPr/>
    </dgm:pt>
    <dgm:pt modelId="{8E4AB69F-73BC-41DC-98F8-8B6A6AC277D6}" type="pres">
      <dgm:prSet presAssocID="{68F3C4E5-C1DB-4BD2-B665-B5C5CC8548A7}" presName="rootComposite" presStyleCnt="0"/>
      <dgm:spPr/>
    </dgm:pt>
    <dgm:pt modelId="{245641DD-57B0-4F40-AAD8-A933C55739C8}" type="pres">
      <dgm:prSet presAssocID="{68F3C4E5-C1DB-4BD2-B665-B5C5CC8548A7}" presName="rootText" presStyleLbl="node4" presStyleIdx="14" presStyleCnt="15">
        <dgm:presLayoutVars>
          <dgm:chPref val="3"/>
        </dgm:presLayoutVars>
      </dgm:prSet>
      <dgm:spPr/>
      <dgm:t>
        <a:bodyPr/>
        <a:lstStyle/>
        <a:p>
          <a:endParaRPr lang="en-GB"/>
        </a:p>
      </dgm:t>
    </dgm:pt>
    <dgm:pt modelId="{89C7E7FD-3289-4D52-A41D-E53928DBB901}" type="pres">
      <dgm:prSet presAssocID="{68F3C4E5-C1DB-4BD2-B665-B5C5CC8548A7}" presName="rootConnector" presStyleLbl="node4" presStyleIdx="14" presStyleCnt="15"/>
      <dgm:spPr/>
      <dgm:t>
        <a:bodyPr/>
        <a:lstStyle/>
        <a:p>
          <a:endParaRPr lang="en-GB"/>
        </a:p>
      </dgm:t>
    </dgm:pt>
    <dgm:pt modelId="{BB7414A2-3F0A-44D7-A630-23185BD67B0F}" type="pres">
      <dgm:prSet presAssocID="{68F3C4E5-C1DB-4BD2-B665-B5C5CC8548A7}" presName="hierChild4" presStyleCnt="0"/>
      <dgm:spPr/>
    </dgm:pt>
    <dgm:pt modelId="{8C7AFE7D-4AAB-4F07-8236-44427B5A6C43}" type="pres">
      <dgm:prSet presAssocID="{68F3C4E5-C1DB-4BD2-B665-B5C5CC8548A7}" presName="hierChild5" presStyleCnt="0"/>
      <dgm:spPr/>
    </dgm:pt>
    <dgm:pt modelId="{99A9F7F1-D0A1-4CA3-ADF2-BE4FD4172746}" type="pres">
      <dgm:prSet presAssocID="{5ABB616F-6B55-44F7-ABEC-FF407267FCD4}" presName="hierChild5" presStyleCnt="0"/>
      <dgm:spPr/>
    </dgm:pt>
    <dgm:pt modelId="{59803920-23F2-49E1-9E04-DFB7873DB109}" type="pres">
      <dgm:prSet presAssocID="{B08709B4-B468-4685-A197-3936BBB6CDE7}" presName="hierChild5" presStyleCnt="0"/>
      <dgm:spPr/>
      <dgm:t>
        <a:bodyPr/>
        <a:lstStyle/>
        <a:p>
          <a:endParaRPr lang="en-GB"/>
        </a:p>
      </dgm:t>
    </dgm:pt>
    <dgm:pt modelId="{50908C2A-29D8-4855-B883-B0712589437A}" type="pres">
      <dgm:prSet presAssocID="{37AA19A1-51D3-4D82-BD79-2A21CD9363E5}" presName="hierChild3" presStyleCnt="0"/>
      <dgm:spPr/>
      <dgm:t>
        <a:bodyPr/>
        <a:lstStyle/>
        <a:p>
          <a:endParaRPr lang="en-GB"/>
        </a:p>
      </dgm:t>
    </dgm:pt>
  </dgm:ptLst>
  <dgm:cxnLst>
    <dgm:cxn modelId="{4FBA6D45-0C04-480E-B7D2-C7370284C131}" type="presOf" srcId="{3EDF8929-B645-42B8-A80F-8EFF631CD547}" destId="{1D758065-BE66-4235-9440-739F918B18DA}" srcOrd="1" destOrd="0" presId="urn:microsoft.com/office/officeart/2005/8/layout/orgChart1"/>
    <dgm:cxn modelId="{5068AA41-354D-46DE-A928-0CBB0E9653CA}" type="presOf" srcId="{E0D69384-F2EB-46C6-A85E-6159A4C9CE0A}" destId="{132631E1-E876-4490-A8D0-10854ACBC25D}" srcOrd="0" destOrd="0" presId="urn:microsoft.com/office/officeart/2005/8/layout/orgChart1"/>
    <dgm:cxn modelId="{38AD50A9-4C3D-4C58-A7A9-568B65C24A71}" srcId="{D878FE40-8E77-450F-82E4-E6630A047F7A}" destId="{C474958E-F07C-4DB9-8A32-319E93506C35}" srcOrd="2" destOrd="0" parTransId="{C536F144-63A9-4DBC-B363-765FB40710EC}" sibTransId="{492C7BE0-5BA2-4F0B-9B62-41C80090B7D5}"/>
    <dgm:cxn modelId="{1840EC48-B769-425B-B68F-5705957EBBB1}" srcId="{46A9DE3E-91A0-4B39-A65B-8905223DAB34}" destId="{EA95413C-5AE8-4E86-A089-05FAFC52846F}" srcOrd="0" destOrd="0" parTransId="{1DFA0AB3-242E-424B-8F02-A79134ECD9F4}" sibTransId="{96FE8D4B-7FEE-49E7-9185-ADC5939E8682}"/>
    <dgm:cxn modelId="{488E2BBB-FAE0-495D-98F3-17CAE2D4B498}" type="presOf" srcId="{E1F564AB-F7AE-4B00-AA44-4A25B49F8B6B}" destId="{379A85B1-9566-49C5-8294-D655E90421D9}" srcOrd="0" destOrd="0" presId="urn:microsoft.com/office/officeart/2005/8/layout/orgChart1"/>
    <dgm:cxn modelId="{5BA75E02-41E0-424D-8A9F-4AE09BF434C9}" type="presOf" srcId="{DC01A1EE-E15B-4384-B27A-A866E7444FC7}" destId="{8DE37687-B4DE-4726-A961-0A4D8AA2C143}" srcOrd="0" destOrd="0" presId="urn:microsoft.com/office/officeart/2005/8/layout/orgChart1"/>
    <dgm:cxn modelId="{E716CBCA-52AA-44D7-A732-3F01BFA8D911}" type="presOf" srcId="{4F0E8B25-D94B-4E2B-9C9C-012C9A670862}" destId="{D3A27056-02D1-4FC6-A0FE-7F483709065B}" srcOrd="0" destOrd="0" presId="urn:microsoft.com/office/officeart/2005/8/layout/orgChart1"/>
    <dgm:cxn modelId="{ECBB9B98-9686-429E-A2E6-27E74F28AA29}" type="presOf" srcId="{C91626B0-E88A-4D68-B377-25F0C229D69C}" destId="{F292E074-1235-4DF4-99FE-03C8031AFB8E}" srcOrd="0" destOrd="0" presId="urn:microsoft.com/office/officeart/2005/8/layout/orgChart1"/>
    <dgm:cxn modelId="{4E3C3E7E-687D-462F-AC44-3B3CCA756184}" type="presOf" srcId="{0AADC7A8-CE32-4B1E-A7C0-10C5F02E314D}" destId="{29228AF7-7C96-4BAA-8518-127B95AC39E7}" srcOrd="0" destOrd="0" presId="urn:microsoft.com/office/officeart/2005/8/layout/orgChart1"/>
    <dgm:cxn modelId="{300A4255-0B70-4B1D-81A3-6C7B55CEB832}" type="presOf" srcId="{94EAAD8A-2D0B-4E28-BF4B-4ECB1856FEEA}" destId="{A3AD6343-FDB0-4F33-A127-EB83E5B58F97}" srcOrd="0" destOrd="0" presId="urn:microsoft.com/office/officeart/2005/8/layout/orgChart1"/>
    <dgm:cxn modelId="{385E9FED-039F-4476-BDFA-CA13AD167118}" srcId="{B08709B4-B468-4685-A197-3936BBB6CDE7}" destId="{5ABB616F-6B55-44F7-ABEC-FF407267FCD4}" srcOrd="0" destOrd="0" parTransId="{E9599284-155E-4513-BE67-0477C5FBE29C}" sibTransId="{0C580391-95EC-494D-A4E0-8A00461FAB26}"/>
    <dgm:cxn modelId="{621042A5-EC2F-4631-94AD-713D93F658D4}" type="presOf" srcId="{C91626B0-E88A-4D68-B377-25F0C229D69C}" destId="{0463F4CB-A2C4-44BA-A7A5-E7E538AF0B20}" srcOrd="1" destOrd="0" presId="urn:microsoft.com/office/officeart/2005/8/layout/orgChart1"/>
    <dgm:cxn modelId="{1ABA435C-82C5-4205-B138-4CC3199D760D}" srcId="{FA5F99E0-560F-45CA-A49E-4C4EDC02A08C}" destId="{3EDF8929-B645-42B8-A80F-8EFF631CD547}" srcOrd="2" destOrd="0" parTransId="{E94CE691-4B46-4AFC-96B9-AF862CE5E6DD}" sibTransId="{7A38A42E-E806-4A26-8CC8-56EF1C42D8E7}"/>
    <dgm:cxn modelId="{33522EED-B352-4C1C-A9A7-9FCE2862A540}" srcId="{EF20E8E4-1F50-4F12-8545-85AC1C4028C5}" destId="{37AA19A1-51D3-4D82-BD79-2A21CD9363E5}" srcOrd="0" destOrd="0" parTransId="{ABB38418-61B3-4545-AB69-28199FDB447D}" sibTransId="{F687A7C6-0D0E-41F4-A502-4D5F0A3815EF}"/>
    <dgm:cxn modelId="{A95EF187-0EE1-4321-9D7B-BAD2E99C9ED1}" type="presOf" srcId="{B787CAE7-E3F4-4C30-9B6E-D7962387D58D}" destId="{40A87423-4F5A-4520-940E-F0BB8963ABB5}" srcOrd="0" destOrd="0" presId="urn:microsoft.com/office/officeart/2005/8/layout/orgChart1"/>
    <dgm:cxn modelId="{6BBD2885-B2B3-408A-95B8-4D18C6218C0A}" type="presOf" srcId="{785E676D-44B6-4C5E-AB17-CAFAFB3C0B92}" destId="{81447DE6-F4F8-4424-AE28-A71C5F47AE12}" srcOrd="1" destOrd="0" presId="urn:microsoft.com/office/officeart/2005/8/layout/orgChart1"/>
    <dgm:cxn modelId="{789C44A7-6C23-4B26-8266-DF84FC86E9AB}" type="presOf" srcId="{70BDEF35-C089-4634-9169-E1B4696A5882}" destId="{9ECF8A62-3CAB-4A2F-AA20-D2B6010A378C}" srcOrd="0" destOrd="0" presId="urn:microsoft.com/office/officeart/2005/8/layout/orgChart1"/>
    <dgm:cxn modelId="{149B27F5-26D4-46D1-8564-BA727FFDE226}" srcId="{AB6A5B30-CF34-4565-BDA5-92EEFD5A48B6}" destId="{783C3BBB-F3DD-44BF-AD84-5CEC5C080BB6}" srcOrd="2" destOrd="0" parTransId="{5B520430-EB5C-48F4-97D4-4AC57746F955}" sibTransId="{12B55BF9-EE7D-4541-8D9F-AEDE60728C63}"/>
    <dgm:cxn modelId="{A9FACA43-64EB-431C-A33E-563DDACADD17}" type="presOf" srcId="{B08709B4-B468-4685-A197-3936BBB6CDE7}" destId="{6ACB2827-B6B9-4376-B416-0BAF99C45083}" srcOrd="1" destOrd="0" presId="urn:microsoft.com/office/officeart/2005/8/layout/orgChart1"/>
    <dgm:cxn modelId="{A55C7185-F053-4376-9600-65BF9F993831}" type="presOf" srcId="{AFC2A5A4-913E-49A4-94E1-D2F058FC5FD2}" destId="{087902EE-29CE-4407-9045-0369FCA2C85B}" srcOrd="0" destOrd="0" presId="urn:microsoft.com/office/officeart/2005/8/layout/orgChart1"/>
    <dgm:cxn modelId="{FBA45D9B-E3F9-4727-9A0E-F3328321ADB6}" type="presOf" srcId="{783C3BBB-F3DD-44BF-AD84-5CEC5C080BB6}" destId="{97162DE8-350C-49F6-85C1-D44DA700ED59}" srcOrd="0" destOrd="0" presId="urn:microsoft.com/office/officeart/2005/8/layout/orgChart1"/>
    <dgm:cxn modelId="{AA31F8C6-D941-4E2C-9FDC-EADB3A8122B1}" type="presOf" srcId="{5ABB616F-6B55-44F7-ABEC-FF407267FCD4}" destId="{7DEAEA15-0164-4453-AD5E-97C7B46E8B66}" srcOrd="0" destOrd="0" presId="urn:microsoft.com/office/officeart/2005/8/layout/orgChart1"/>
    <dgm:cxn modelId="{FA073260-B728-4A81-835C-CCCC93CB4F94}" type="presOf" srcId="{5E4A0825-D7C2-42CB-A350-D978524B76B2}" destId="{E820D267-900E-40F2-B3BC-4F89DEEF993A}" srcOrd="0" destOrd="0" presId="urn:microsoft.com/office/officeart/2005/8/layout/orgChart1"/>
    <dgm:cxn modelId="{E871052D-FDC0-47D2-9CBA-56D43745B6E1}" type="presOf" srcId="{C474958E-F07C-4DB9-8A32-319E93506C35}" destId="{7FFAF20B-7127-4296-A22E-FA74A844F7C5}" srcOrd="1" destOrd="0" presId="urn:microsoft.com/office/officeart/2005/8/layout/orgChart1"/>
    <dgm:cxn modelId="{0CCECC26-3A00-4F16-A6AA-128ED622EC49}" type="presOf" srcId="{4CDB85AE-92DF-4371-9E45-E3DE9C57F5D5}" destId="{9E3877BC-D592-4012-89AF-CC9B96249B69}" srcOrd="0" destOrd="0" presId="urn:microsoft.com/office/officeart/2005/8/layout/orgChart1"/>
    <dgm:cxn modelId="{0BB399B6-D4F4-4F92-A54B-A599FD1A0FFB}" type="presOf" srcId="{714CF91D-EC44-419F-843F-4F3B0B1B5D8C}" destId="{A62BAE53-5A20-4F46-BDE8-C4581A7CBFF5}" srcOrd="0" destOrd="0" presId="urn:microsoft.com/office/officeart/2005/8/layout/orgChart1"/>
    <dgm:cxn modelId="{E46294CC-0D95-4E18-A7A9-D0D760456C8C}" srcId="{C474958E-F07C-4DB9-8A32-319E93506C35}" destId="{785E676D-44B6-4C5E-AB17-CAFAFB3C0B92}" srcOrd="0" destOrd="0" parTransId="{F9C81018-A4AB-413D-89D5-247A1F9E34ED}" sibTransId="{6184D175-26A6-4592-8EF9-BDF606582042}"/>
    <dgm:cxn modelId="{B3FDAE42-7798-49B6-8690-62BA5C9CF7F8}" type="presOf" srcId="{34B5B91E-B4E1-4ADA-903F-074E9C852200}" destId="{7F0A0D18-9A89-47C3-A58A-89ED3FC13ED6}" srcOrd="0" destOrd="0" presId="urn:microsoft.com/office/officeart/2005/8/layout/orgChart1"/>
    <dgm:cxn modelId="{5E99EE17-C948-4A3F-983D-FC035936DE1A}" type="presOf" srcId="{37AA19A1-51D3-4D82-BD79-2A21CD9363E5}" destId="{8CB56FC4-23B3-43AC-B1C6-DA4C0B90114B}" srcOrd="0" destOrd="0" presId="urn:microsoft.com/office/officeart/2005/8/layout/orgChart1"/>
    <dgm:cxn modelId="{0569B655-74DB-4885-AA5F-055A6064C9DA}" type="presOf" srcId="{25947786-3367-4D3E-9703-C88F5C89A60B}" destId="{DAF83F2F-707A-416C-908E-A4142217AEF2}" srcOrd="1" destOrd="0" presId="urn:microsoft.com/office/officeart/2005/8/layout/orgChart1"/>
    <dgm:cxn modelId="{27A60C7E-5B5C-4862-904C-5F4CE86C6CD5}" type="presOf" srcId="{D878FE40-8E77-450F-82E4-E6630A047F7A}" destId="{4051997F-4258-41EA-8367-F1D42B2B3F77}" srcOrd="0" destOrd="0" presId="urn:microsoft.com/office/officeart/2005/8/layout/orgChart1"/>
    <dgm:cxn modelId="{0CD09852-1DBA-440B-8D29-4BCFB48D10DC}" type="presOf" srcId="{5ABB616F-6B55-44F7-ABEC-FF407267FCD4}" destId="{97B2AAE7-B164-4AD1-9E19-FBDBD91BB414}" srcOrd="1" destOrd="0" presId="urn:microsoft.com/office/officeart/2005/8/layout/orgChart1"/>
    <dgm:cxn modelId="{A82FCD25-34C1-4DEE-9F9A-3CEF93E069E2}" type="presOf" srcId="{80FB0AB8-41D7-4D81-9953-BBE8B65CA771}" destId="{8B6B982A-12C0-4B24-A315-B380A2C57C39}" srcOrd="0" destOrd="0" presId="urn:microsoft.com/office/officeart/2005/8/layout/orgChart1"/>
    <dgm:cxn modelId="{247EFED7-457B-41C0-9C6A-A5FDB1B5EE7A}" type="presOf" srcId="{B08709B4-B468-4685-A197-3936BBB6CDE7}" destId="{5332A242-9794-4254-9A10-C59CAFC42B7D}" srcOrd="0" destOrd="0" presId="urn:microsoft.com/office/officeart/2005/8/layout/orgChart1"/>
    <dgm:cxn modelId="{6ECE6B69-24CC-460D-B491-7A55FBB19EFD}" type="presOf" srcId="{C67EEC5F-9E07-4F84-A00D-675B6835A446}" destId="{C7E98DC3-8942-4AFA-A84B-4387FDF21F41}" srcOrd="0" destOrd="0" presId="urn:microsoft.com/office/officeart/2005/8/layout/orgChart1"/>
    <dgm:cxn modelId="{E1F22900-4330-42D5-996B-02BDFDDFCA96}" type="presOf" srcId="{38F178AB-D444-4E41-B42C-C88A3CB9A549}" destId="{81A45CAF-27BC-4128-A2EE-124777407050}" srcOrd="0" destOrd="0" presId="urn:microsoft.com/office/officeart/2005/8/layout/orgChart1"/>
    <dgm:cxn modelId="{D455EBEA-9BD4-49DD-837B-39AD97864307}" type="presOf" srcId="{783C3BBB-F3DD-44BF-AD84-5CEC5C080BB6}" destId="{E32E9D81-A812-4882-9371-78D2E913C6A7}" srcOrd="1" destOrd="0" presId="urn:microsoft.com/office/officeart/2005/8/layout/orgChart1"/>
    <dgm:cxn modelId="{AD0670DE-705F-4FEC-A6B7-70E27FEE32B0}" srcId="{D878FE40-8E77-450F-82E4-E6630A047F7A}" destId="{FA5F99E0-560F-45CA-A49E-4C4EDC02A08C}" srcOrd="3" destOrd="0" parTransId="{25B10017-1BE9-4844-8021-67A0C1622C79}" sibTransId="{2F06FCB4-A10B-4618-9891-FAF334101776}"/>
    <dgm:cxn modelId="{67A40932-21D3-4D63-A9CC-DF3A3AB22562}" type="presOf" srcId="{1DFA0AB3-242E-424B-8F02-A79134ECD9F4}" destId="{E7AB8684-2576-44D2-85B7-8792A7AC5C36}" srcOrd="0" destOrd="0" presId="urn:microsoft.com/office/officeart/2005/8/layout/orgChart1"/>
    <dgm:cxn modelId="{A969EC23-564A-42C3-A754-8C85C724F131}" type="presOf" srcId="{2AF77043-A529-4C45-BA05-0CD81795B151}" destId="{D5B1A2D9-5317-4C38-8E96-C63B292F086B}" srcOrd="1" destOrd="0" presId="urn:microsoft.com/office/officeart/2005/8/layout/orgChart1"/>
    <dgm:cxn modelId="{5B5E8D00-3512-4DEE-BF09-C7701B260F07}" type="presOf" srcId="{68F3C4E5-C1DB-4BD2-B665-B5C5CC8548A7}" destId="{89C7E7FD-3289-4D52-A41D-E53928DBB901}" srcOrd="1" destOrd="0" presId="urn:microsoft.com/office/officeart/2005/8/layout/orgChart1"/>
    <dgm:cxn modelId="{FFD288BF-F340-4105-A5BE-D7582D622155}" type="presOf" srcId="{AB6A5B30-CF34-4565-BDA5-92EEFD5A48B6}" destId="{6A895335-7235-4430-A5DD-71C58F810DEA}" srcOrd="0" destOrd="0" presId="urn:microsoft.com/office/officeart/2005/8/layout/orgChart1"/>
    <dgm:cxn modelId="{E33B2BF3-67F4-4DDD-B649-22A0CBE1AF78}" type="presOf" srcId="{F39CC624-41D4-443E-B87C-5EA4D9C871AE}" destId="{D6B5A1BD-07E5-4A2E-9AF1-442094C9A31E}" srcOrd="1" destOrd="0" presId="urn:microsoft.com/office/officeart/2005/8/layout/orgChart1"/>
    <dgm:cxn modelId="{DFB08872-497E-496B-850F-C87496624AB3}" type="presOf" srcId="{C536F144-63A9-4DBC-B363-765FB40710EC}" destId="{A4119521-8DCC-4BDD-83AC-2F902AB617C9}" srcOrd="0" destOrd="0" presId="urn:microsoft.com/office/officeart/2005/8/layout/orgChart1"/>
    <dgm:cxn modelId="{9456966B-77EB-4DB1-9CFA-D6596306421F}" type="presOf" srcId="{68F3C4E5-C1DB-4BD2-B665-B5C5CC8548A7}" destId="{245641DD-57B0-4F40-AAD8-A933C55739C8}" srcOrd="0" destOrd="0" presId="urn:microsoft.com/office/officeart/2005/8/layout/orgChart1"/>
    <dgm:cxn modelId="{7385D620-8BCD-48C4-AFBE-45AB238D0889}" type="presOf" srcId="{AB6A5B30-CF34-4565-BDA5-92EEFD5A48B6}" destId="{BFABA9AE-BDB3-414E-8279-C577F8FDB14B}" srcOrd="1" destOrd="0" presId="urn:microsoft.com/office/officeart/2005/8/layout/orgChart1"/>
    <dgm:cxn modelId="{A9D5C087-5D51-4F63-BFEE-4307744BF47F}" srcId="{46A9DE3E-91A0-4B39-A65B-8905223DAB34}" destId="{F39CC624-41D4-443E-B87C-5EA4D9C871AE}" srcOrd="2" destOrd="0" parTransId="{E1F564AB-F7AE-4B00-AA44-4A25B49F8B6B}" sibTransId="{4BFC20E1-DA6A-46CC-BA12-5F3770453DA6}"/>
    <dgm:cxn modelId="{CE19F041-30C8-4058-9B45-BEDF9E065847}" type="presOf" srcId="{EA826710-FB45-4CF1-8848-F1498D67D7CE}" destId="{FEB9A59C-7336-4F99-A343-9CE860BDFD10}" srcOrd="0" destOrd="0" presId="urn:microsoft.com/office/officeart/2005/8/layout/orgChart1"/>
    <dgm:cxn modelId="{51114B8D-280D-425D-8809-7F0B98771C46}" type="presOf" srcId="{FA5F99E0-560F-45CA-A49E-4C4EDC02A08C}" destId="{DC166768-F01A-4B9E-8F81-5D7938D75E94}" srcOrd="0" destOrd="0" presId="urn:microsoft.com/office/officeart/2005/8/layout/orgChart1"/>
    <dgm:cxn modelId="{0DB4232D-6846-4D6D-AF91-E7C7A2AA5EE7}" type="presOf" srcId="{EA95413C-5AE8-4E86-A089-05FAFC52846F}" destId="{71F9B3C8-ED5B-49EF-A775-EB0FF2EE4BE4}" srcOrd="1" destOrd="0" presId="urn:microsoft.com/office/officeart/2005/8/layout/orgChart1"/>
    <dgm:cxn modelId="{48D692C4-EFBB-45B6-8286-821E562E1149}" type="presOf" srcId="{C67EEC5F-9E07-4F84-A00D-675B6835A446}" destId="{AF6DAA01-4AC7-4350-8D5D-FDFA6DE39CCC}" srcOrd="1" destOrd="0" presId="urn:microsoft.com/office/officeart/2005/8/layout/orgChart1"/>
    <dgm:cxn modelId="{EAE5EB01-2A2B-4112-9931-3FF5BDCE0DBB}" type="presOf" srcId="{3EDF8929-B645-42B8-A80F-8EFF631CD547}" destId="{446773E9-7FC4-4105-83B1-91126006715C}" srcOrd="0" destOrd="0" presId="urn:microsoft.com/office/officeart/2005/8/layout/orgChart1"/>
    <dgm:cxn modelId="{DE94F184-927C-411E-8388-36F4B9DF1A63}" srcId="{D878FE40-8E77-450F-82E4-E6630A047F7A}" destId="{AB6A5B30-CF34-4565-BDA5-92EEFD5A48B6}" srcOrd="0" destOrd="0" parTransId="{4F0E8B25-D94B-4E2B-9C9C-012C9A670862}" sibTransId="{8F33510B-B115-43CC-B177-AE008CFA9EEF}"/>
    <dgm:cxn modelId="{CA39CE95-BA60-4EC0-91BB-E23A49C166EE}" srcId="{AB6A5B30-CF34-4565-BDA5-92EEFD5A48B6}" destId="{C91626B0-E88A-4D68-B377-25F0C229D69C}" srcOrd="0" destOrd="0" parTransId="{70BDEF35-C089-4634-9169-E1B4696A5882}" sibTransId="{DF84CF48-ACF7-4FFD-A36A-DF1B103CE136}"/>
    <dgm:cxn modelId="{9826203E-9C1C-4DE8-B8CC-4518B4C82906}" type="presOf" srcId="{5B520430-EB5C-48F4-97D4-4AC57746F955}" destId="{337C835B-891D-4886-A7A5-497688AEE56A}" srcOrd="0" destOrd="0" presId="urn:microsoft.com/office/officeart/2005/8/layout/orgChart1"/>
    <dgm:cxn modelId="{83D15AE6-FB4F-47E1-829F-85F0666DCC7D}" srcId="{37AA19A1-51D3-4D82-BD79-2A21CD9363E5}" destId="{D878FE40-8E77-450F-82E4-E6630A047F7A}" srcOrd="0" destOrd="0" parTransId="{EA826710-FB45-4CF1-8848-F1498D67D7CE}" sibTransId="{FAC8032C-4771-4A82-8DD0-761D518CB100}"/>
    <dgm:cxn modelId="{4543A27C-C3F9-4127-888E-C072ECDB6AC4}" srcId="{D878FE40-8E77-450F-82E4-E6630A047F7A}" destId="{46A9DE3E-91A0-4B39-A65B-8905223DAB34}" srcOrd="1" destOrd="0" parTransId="{5E4A0825-D7C2-42CB-A350-D978524B76B2}" sibTransId="{4F4B29B2-0EB8-4956-A656-6C4016A029D9}"/>
    <dgm:cxn modelId="{C4F789E0-201F-427F-B499-F1516D30FA54}" srcId="{458CEB06-D760-4768-973C-5401FA53006B}" destId="{4CDB85AE-92DF-4371-9E45-E3DE9C57F5D5}" srcOrd="0" destOrd="0" parTransId="{8C211556-A58A-4840-814B-08B22FB0BCB4}" sibTransId="{2D1D3613-A66B-4585-90B1-3CC4D2C3DDA0}"/>
    <dgm:cxn modelId="{32E7F44A-1FC7-4899-A9A1-782088F583C9}" type="presOf" srcId="{DC01A1EE-E15B-4384-B27A-A866E7444FC7}" destId="{2AA83E9A-AFAE-4EEB-800C-493E0705BFFF}" srcOrd="1" destOrd="0" presId="urn:microsoft.com/office/officeart/2005/8/layout/orgChart1"/>
    <dgm:cxn modelId="{0B869B29-E932-420E-93E6-2863692B0191}" type="presOf" srcId="{B40CF670-2F70-4F2A-9CBD-EB72FECD4740}" destId="{D3727893-A24C-404F-8320-C45034783E18}" srcOrd="1" destOrd="0" presId="urn:microsoft.com/office/officeart/2005/8/layout/orgChart1"/>
    <dgm:cxn modelId="{C399A6E7-D1AC-4BD9-87CD-D529D724A2C3}" type="presOf" srcId="{E167EB17-C5BD-4DCB-AAFC-7B32FBADAFD1}" destId="{0C11C683-D12A-431D-A3F1-862881483D10}" srcOrd="1" destOrd="0" presId="urn:microsoft.com/office/officeart/2005/8/layout/orgChart1"/>
    <dgm:cxn modelId="{C6244F5E-FB0F-445D-BF85-B5936BA78E40}" type="presOf" srcId="{E993E390-8880-4709-9818-1DC8EA9BA0D1}" destId="{6C2FA736-293B-41ED-A776-09E0E3DEC1B7}" srcOrd="1" destOrd="0" presId="urn:microsoft.com/office/officeart/2005/8/layout/orgChart1"/>
    <dgm:cxn modelId="{A6382E06-347A-4381-8057-FB1CA6E06178}" type="presOf" srcId="{BA600FF5-A560-413F-A088-08A1B6466B2F}" destId="{026B1C77-5C60-44E7-BA1A-4CE33A5605A2}" srcOrd="0" destOrd="0" presId="urn:microsoft.com/office/officeart/2005/8/layout/orgChart1"/>
    <dgm:cxn modelId="{68E5D58B-57D1-4B5A-A685-E8CBD855E7F2}" type="presOf" srcId="{2AF77043-A529-4C45-BA05-0CD81795B151}" destId="{A5104579-4E07-404A-9FEA-FA7CAA9AE32C}" srcOrd="0" destOrd="0" presId="urn:microsoft.com/office/officeart/2005/8/layout/orgChart1"/>
    <dgm:cxn modelId="{C016A55D-B4BF-4F2F-998E-C2731876DE2B}" srcId="{FA5F99E0-560F-45CA-A49E-4C4EDC02A08C}" destId="{BA600FF5-A560-413F-A088-08A1B6466B2F}" srcOrd="1" destOrd="0" parTransId="{4E1D85D0-8D36-483D-988D-3D9A77366B22}" sibTransId="{F414A1CD-ADF7-4266-9D90-C0CDF2343924}"/>
    <dgm:cxn modelId="{2FA1873E-3318-492B-87B3-303E3E2C95A4}" srcId="{AB6A5B30-CF34-4565-BDA5-92EEFD5A48B6}" destId="{DC01A1EE-E15B-4384-B27A-A866E7444FC7}" srcOrd="1" destOrd="0" parTransId="{94EAAD8A-2D0B-4E28-BF4B-4ECB1856FEEA}" sibTransId="{A89B24D5-E10A-4BFB-B1A5-4467B72CC76A}"/>
    <dgm:cxn modelId="{4D10D494-2E47-42A4-AFE8-D910AC137427}" type="presOf" srcId="{4CDB85AE-92DF-4371-9E45-E3DE9C57F5D5}" destId="{3EA7B8FC-1734-4F92-B46A-27CF7E5959AA}" srcOrd="1" destOrd="0" presId="urn:microsoft.com/office/officeart/2005/8/layout/orgChart1"/>
    <dgm:cxn modelId="{A900C0DE-E6CF-4D18-88D1-E8CC47123265}" type="presOf" srcId="{C474958E-F07C-4DB9-8A32-319E93506C35}" destId="{BCA21510-7873-4A0A-AF38-87EBFFD80141}" srcOrd="0" destOrd="0" presId="urn:microsoft.com/office/officeart/2005/8/layout/orgChart1"/>
    <dgm:cxn modelId="{93BF1C7B-2C2E-4BA7-8554-F3FF163CC3A5}" type="presOf" srcId="{F8045FFD-E35D-4031-BA82-1A3A65914EBE}" destId="{59F4BBDB-9FBA-439A-8843-05EE188C2AF9}" srcOrd="0" destOrd="0" presId="urn:microsoft.com/office/officeart/2005/8/layout/orgChart1"/>
    <dgm:cxn modelId="{54995394-F980-4254-A0CB-B2705B46042E}" type="presOf" srcId="{F9C81018-A4AB-413D-89D5-247A1F9E34ED}" destId="{0035C68C-AB0F-489E-B8EB-1D6B3DC23EDB}" srcOrd="0" destOrd="0" presId="urn:microsoft.com/office/officeart/2005/8/layout/orgChart1"/>
    <dgm:cxn modelId="{F159DA1E-B3C8-461A-89DF-8472C9856FB7}" srcId="{46A9DE3E-91A0-4B39-A65B-8905223DAB34}" destId="{B40CF670-2F70-4F2A-9CBD-EB72FECD4740}" srcOrd="1" destOrd="0" parTransId="{80FB0AB8-41D7-4D81-9953-BBE8B65CA771}" sibTransId="{E9618B15-D467-470F-805D-E979D40F7D2F}"/>
    <dgm:cxn modelId="{98787663-C386-4617-BB49-FF52E05DDBD3}" srcId="{5ABB616F-6B55-44F7-ABEC-FF407267FCD4}" destId="{68F3C4E5-C1DB-4BD2-B665-B5C5CC8548A7}" srcOrd="0" destOrd="0" parTransId="{714CF91D-EC44-419F-843F-4F3B0B1B5D8C}" sibTransId="{3F9DB443-F7E1-450E-8BED-86ED8FF13527}"/>
    <dgm:cxn modelId="{AE65A3FA-201C-41FD-B91A-B62A64C2B8AF}" srcId="{C474958E-F07C-4DB9-8A32-319E93506C35}" destId="{E993E390-8880-4709-9818-1DC8EA9BA0D1}" srcOrd="1" destOrd="0" parTransId="{AFC2A5A4-913E-49A4-94E1-D2F058FC5FD2}" sibTransId="{213161DF-DAD4-4983-8DA7-771A615F6638}"/>
    <dgm:cxn modelId="{D2F46482-BB60-4596-B8D6-308A2EAACD45}" type="presOf" srcId="{D878FE40-8E77-450F-82E4-E6630A047F7A}" destId="{9DD222FE-CD1B-4837-8062-09E475F5DEA6}" srcOrd="1" destOrd="0" presId="urn:microsoft.com/office/officeart/2005/8/layout/orgChart1"/>
    <dgm:cxn modelId="{EE040AE0-D213-4021-B6A3-B01091902C0E}" type="presOf" srcId="{50804A11-8984-4FC0-A8E4-231772CAF289}" destId="{73064787-2630-48D6-81F3-7D0D8655A7CE}" srcOrd="1" destOrd="0" presId="urn:microsoft.com/office/officeart/2005/8/layout/orgChart1"/>
    <dgm:cxn modelId="{D5AF12F8-EC50-4B08-A68D-ECDE98F88102}" type="presOf" srcId="{BA600FF5-A560-413F-A088-08A1B6466B2F}" destId="{2A9BBC26-298B-45B9-933C-BCCC2DDD900C}" srcOrd="1" destOrd="0" presId="urn:microsoft.com/office/officeart/2005/8/layout/orgChart1"/>
    <dgm:cxn modelId="{2062C455-FA60-43B3-B677-BBFA1A4B308B}" type="presOf" srcId="{EA95413C-5AE8-4E86-A089-05FAFC52846F}" destId="{FBAA5D8D-C5BE-4305-98C8-9EEA64A1D956}" srcOrd="0" destOrd="0" presId="urn:microsoft.com/office/officeart/2005/8/layout/orgChart1"/>
    <dgm:cxn modelId="{3A693B0B-6571-452C-B7B5-FEF403C8E837}" type="presOf" srcId="{E167EB17-C5BD-4DCB-AAFC-7B32FBADAFD1}" destId="{E2E4E56C-0E40-4D2B-82DB-935FF8830613}" srcOrd="0" destOrd="0" presId="urn:microsoft.com/office/officeart/2005/8/layout/orgChart1"/>
    <dgm:cxn modelId="{941F322E-8CC6-406F-9547-32D76EB837B1}" srcId="{C67EEC5F-9E07-4F84-A00D-675B6835A446}" destId="{50804A11-8984-4FC0-A8E4-231772CAF289}" srcOrd="0" destOrd="0" parTransId="{F8045FFD-E35D-4031-BA82-1A3A65914EBE}" sibTransId="{E9C4EDA4-B7AE-442C-BE7E-CFD26C9FC428}"/>
    <dgm:cxn modelId="{203855E0-D069-487F-8C6C-B9680360AB16}" type="presOf" srcId="{50804A11-8984-4FC0-A8E4-231772CAF289}" destId="{A777FA85-66C6-4ADB-BAC6-D4BF61D2B838}" srcOrd="0" destOrd="0" presId="urn:microsoft.com/office/officeart/2005/8/layout/orgChart1"/>
    <dgm:cxn modelId="{7D0D290F-3B08-4D6F-A424-C20B11079475}" type="presOf" srcId="{F39CC624-41D4-443E-B87C-5EA4D9C871AE}" destId="{BB6A2E2A-595E-4F36-AAE8-595BA433AE86}" srcOrd="0" destOrd="0" presId="urn:microsoft.com/office/officeart/2005/8/layout/orgChart1"/>
    <dgm:cxn modelId="{063391CC-2EB9-46B6-8F39-E1174AEB598C}" srcId="{37AA19A1-51D3-4D82-BD79-2A21CD9363E5}" destId="{B08709B4-B468-4685-A197-3936BBB6CDE7}" srcOrd="2" destOrd="0" parTransId="{0AADC7A8-CE32-4B1E-A7C0-10C5F02E314D}" sibTransId="{6D5E6841-4BF7-4D3A-9939-7FB7CE9742C7}"/>
    <dgm:cxn modelId="{2DD359EA-3B70-494D-A9E1-89B4A27BFCA6}" type="presOf" srcId="{46A9DE3E-91A0-4B39-A65B-8905223DAB34}" destId="{3EF5F06A-11F1-4B09-94FC-9075D485ABA0}" srcOrd="0" destOrd="0" presId="urn:microsoft.com/office/officeart/2005/8/layout/orgChart1"/>
    <dgm:cxn modelId="{D7318EBD-EFDA-4A2E-B84D-74C13352524B}" type="presOf" srcId="{46A9DE3E-91A0-4B39-A65B-8905223DAB34}" destId="{556AC847-A36E-45ED-83DA-74DA078FD493}" srcOrd="1" destOrd="0" presId="urn:microsoft.com/office/officeart/2005/8/layout/orgChart1"/>
    <dgm:cxn modelId="{1BC3228B-CC84-47CF-A35B-74098B0166D1}" type="presOf" srcId="{E993E390-8880-4709-9818-1DC8EA9BA0D1}" destId="{6F297E95-C5B1-4768-A9CD-A9A0B408102B}" srcOrd="0" destOrd="0" presId="urn:microsoft.com/office/officeart/2005/8/layout/orgChart1"/>
    <dgm:cxn modelId="{5D6B0A60-5A2C-4932-ACCA-B3C3B715DA41}" type="presOf" srcId="{8C211556-A58A-4840-814B-08B22FB0BCB4}" destId="{6648362E-3A33-4233-888B-7E180A13AED0}" srcOrd="0" destOrd="0" presId="urn:microsoft.com/office/officeart/2005/8/layout/orgChart1"/>
    <dgm:cxn modelId="{E174FF46-4193-4145-8273-5D7EA61BA2A3}" srcId="{458CEB06-D760-4768-973C-5401FA53006B}" destId="{25947786-3367-4D3E-9703-C88F5C89A60B}" srcOrd="1" destOrd="0" parTransId="{B787CAE7-E3F4-4C30-9B6E-D7962387D58D}" sibTransId="{AD3C2761-AC8A-4161-A863-38F46FEC495A}"/>
    <dgm:cxn modelId="{0412BCED-53C1-401E-88BE-5CB51BEA7A03}" srcId="{C474958E-F07C-4DB9-8A32-319E93506C35}" destId="{E167EB17-C5BD-4DCB-AAFC-7B32FBADAFD1}" srcOrd="2" destOrd="0" parTransId="{34B5B91E-B4E1-4ADA-903F-074E9C852200}" sibTransId="{FBE29772-A623-4FCD-8372-13A27FB9B42C}"/>
    <dgm:cxn modelId="{5E624271-11FB-4332-B68F-0FBF38314424}" type="presOf" srcId="{4E1D85D0-8D36-483D-988D-3D9A77366B22}" destId="{E57704F8-7E11-4B76-9F28-FA2823D646F4}" srcOrd="0" destOrd="0" presId="urn:microsoft.com/office/officeart/2005/8/layout/orgChart1"/>
    <dgm:cxn modelId="{F00F251D-2223-4F69-AE8B-EACD23FFCCFD}" type="presOf" srcId="{458CEB06-D760-4768-973C-5401FA53006B}" destId="{8A92AB4C-A076-441D-8436-88CC303B38D9}" srcOrd="1" destOrd="0" presId="urn:microsoft.com/office/officeart/2005/8/layout/orgChart1"/>
    <dgm:cxn modelId="{C6DC2AD6-17E4-447B-8026-9ED7408934A3}" type="presOf" srcId="{25947786-3367-4D3E-9703-C88F5C89A60B}" destId="{C882BF98-8159-44F1-A67A-381738B3148B}" srcOrd="0" destOrd="0" presId="urn:microsoft.com/office/officeart/2005/8/layout/orgChart1"/>
    <dgm:cxn modelId="{26F5BE2C-50FE-4595-BC1D-B4718396C5B8}" srcId="{37AA19A1-51D3-4D82-BD79-2A21CD9363E5}" destId="{C67EEC5F-9E07-4F84-A00D-675B6835A446}" srcOrd="1" destOrd="0" parTransId="{E0D69384-F2EB-46C6-A85E-6159A4C9CE0A}" sibTransId="{4D729423-6AAF-405C-9331-533747E17CDD}"/>
    <dgm:cxn modelId="{1EDA7B2D-9EF9-4610-8356-3D628B0914D1}" type="presOf" srcId="{B40CF670-2F70-4F2A-9CBD-EB72FECD4740}" destId="{7A9AA760-BAF3-4077-B14E-3CB8BF981951}" srcOrd="0" destOrd="0" presId="urn:microsoft.com/office/officeart/2005/8/layout/orgChart1"/>
    <dgm:cxn modelId="{A5F36209-678B-47A9-A444-A3F7691D1273}" type="presOf" srcId="{E94CE691-4B46-4AFC-96B9-AF862CE5E6DD}" destId="{8E023B08-3C32-44E7-B9EE-A43E2B5BCD4B}" srcOrd="0" destOrd="0" presId="urn:microsoft.com/office/officeart/2005/8/layout/orgChart1"/>
    <dgm:cxn modelId="{EDBC2E3D-A4C8-406B-A8B8-6588BD067127}" type="presOf" srcId="{E9599284-155E-4513-BE67-0477C5FBE29C}" destId="{F42BDE77-6C4F-466D-ABB7-E065B0258B08}" srcOrd="0" destOrd="0" presId="urn:microsoft.com/office/officeart/2005/8/layout/orgChart1"/>
    <dgm:cxn modelId="{DEA36345-5BD9-4FE8-A5F5-03AEBA2C87E4}" type="presOf" srcId="{25B10017-1BE9-4844-8021-67A0C1622C79}" destId="{77A3F5A0-DA6E-4C28-855C-B606C8CE1376}" srcOrd="0" destOrd="0" presId="urn:microsoft.com/office/officeart/2005/8/layout/orgChart1"/>
    <dgm:cxn modelId="{1D37D074-0DF5-465F-A8D0-865601D1CC5B}" type="presOf" srcId="{37AA19A1-51D3-4D82-BD79-2A21CD9363E5}" destId="{46D56115-95F7-4854-B0BA-1ECCB14D587F}" srcOrd="1" destOrd="0" presId="urn:microsoft.com/office/officeart/2005/8/layout/orgChart1"/>
    <dgm:cxn modelId="{764601CC-A71F-453D-A9BD-8514D712E4D4}" type="presOf" srcId="{EF20E8E4-1F50-4F12-8545-85AC1C4028C5}" destId="{87B22D41-6940-4406-8E0A-E27E73171014}" srcOrd="0" destOrd="0" presId="urn:microsoft.com/office/officeart/2005/8/layout/orgChart1"/>
    <dgm:cxn modelId="{1DC6AF9B-7250-4B59-8E65-014964602C7B}" type="presOf" srcId="{7A10543B-C2B1-4BBD-8B4F-F39245D726CB}" destId="{20D9AE88-BA39-4040-9C2D-F1E1BA53AD4B}" srcOrd="0" destOrd="0" presId="urn:microsoft.com/office/officeart/2005/8/layout/orgChart1"/>
    <dgm:cxn modelId="{5AFA8063-81C5-4E3D-B1B5-A858EB3F0BEC}" type="presOf" srcId="{785E676D-44B6-4C5E-AB17-CAFAFB3C0B92}" destId="{38F0B2C9-3720-4CCF-B9F8-D8916A2EAA9F}" srcOrd="0" destOrd="0" presId="urn:microsoft.com/office/officeart/2005/8/layout/orgChart1"/>
    <dgm:cxn modelId="{3955DC77-58C8-4758-93D5-4B031714366F}" srcId="{FA5F99E0-560F-45CA-A49E-4C4EDC02A08C}" destId="{2AF77043-A529-4C45-BA05-0CD81795B151}" srcOrd="0" destOrd="0" parTransId="{7A10543B-C2B1-4BBD-8B4F-F39245D726CB}" sibTransId="{C7A4AB96-370E-40C4-95DB-561BAF3DFF6A}"/>
    <dgm:cxn modelId="{D48A3AFC-6C57-486A-B13F-E8C60B6E6172}" srcId="{C67EEC5F-9E07-4F84-A00D-675B6835A446}" destId="{458CEB06-D760-4768-973C-5401FA53006B}" srcOrd="1" destOrd="0" parTransId="{38F178AB-D444-4E41-B42C-C88A3CB9A549}" sibTransId="{F2AAECFC-F4DF-42ED-A16E-E300F6F7365E}"/>
    <dgm:cxn modelId="{4DB96DE8-92C6-4A36-B59F-332E010F8E40}" type="presOf" srcId="{FA5F99E0-560F-45CA-A49E-4C4EDC02A08C}" destId="{789A79B7-9F86-4C75-9667-0728353AF9F0}" srcOrd="1" destOrd="0" presId="urn:microsoft.com/office/officeart/2005/8/layout/orgChart1"/>
    <dgm:cxn modelId="{B18063A5-3F27-45F7-AAF5-E7478D70473E}" type="presOf" srcId="{458CEB06-D760-4768-973C-5401FA53006B}" destId="{A1E309A9-BFD3-4EF6-872B-86A7291DB7DB}" srcOrd="0" destOrd="0" presId="urn:microsoft.com/office/officeart/2005/8/layout/orgChart1"/>
    <dgm:cxn modelId="{F2EE7B92-69FE-4B8D-9B20-BCC6E8CB7F76}" type="presParOf" srcId="{87B22D41-6940-4406-8E0A-E27E73171014}" destId="{0BCB568F-CE0C-4203-B41E-DBBDB492041A}" srcOrd="0" destOrd="0" presId="urn:microsoft.com/office/officeart/2005/8/layout/orgChart1"/>
    <dgm:cxn modelId="{70835852-EDEE-4EC6-ABF3-F9D3D2877123}" type="presParOf" srcId="{0BCB568F-CE0C-4203-B41E-DBBDB492041A}" destId="{B2D50708-829A-4CB6-B736-E2B4DD99125A}" srcOrd="0" destOrd="0" presId="urn:microsoft.com/office/officeart/2005/8/layout/orgChart1"/>
    <dgm:cxn modelId="{121408AE-DBC7-4FD8-B063-32DDFC6CA341}" type="presParOf" srcId="{B2D50708-829A-4CB6-B736-E2B4DD99125A}" destId="{8CB56FC4-23B3-43AC-B1C6-DA4C0B90114B}" srcOrd="0" destOrd="0" presId="urn:microsoft.com/office/officeart/2005/8/layout/orgChart1"/>
    <dgm:cxn modelId="{4EB53E97-2B53-47E9-899C-D7755F742124}" type="presParOf" srcId="{B2D50708-829A-4CB6-B736-E2B4DD99125A}" destId="{46D56115-95F7-4854-B0BA-1ECCB14D587F}" srcOrd="1" destOrd="0" presId="urn:microsoft.com/office/officeart/2005/8/layout/orgChart1"/>
    <dgm:cxn modelId="{9A82AF6C-CE4A-4408-A521-49DFEA2D94F2}" type="presParOf" srcId="{0BCB568F-CE0C-4203-B41E-DBBDB492041A}" destId="{20B7FBC4-3FB5-44D2-BE40-6DAC80FAA722}" srcOrd="1" destOrd="0" presId="urn:microsoft.com/office/officeart/2005/8/layout/orgChart1"/>
    <dgm:cxn modelId="{D34633C1-2D0D-4FEA-8F20-39D9FB6C7137}" type="presParOf" srcId="{20B7FBC4-3FB5-44D2-BE40-6DAC80FAA722}" destId="{FEB9A59C-7336-4F99-A343-9CE860BDFD10}" srcOrd="0" destOrd="0" presId="urn:microsoft.com/office/officeart/2005/8/layout/orgChart1"/>
    <dgm:cxn modelId="{2B5499EA-9116-4766-97B6-5A461ED05705}" type="presParOf" srcId="{20B7FBC4-3FB5-44D2-BE40-6DAC80FAA722}" destId="{F4767087-E78F-415A-9E09-F8E814A92EAB}" srcOrd="1" destOrd="0" presId="urn:microsoft.com/office/officeart/2005/8/layout/orgChart1"/>
    <dgm:cxn modelId="{DAEB65C8-72BA-4E1C-B997-A9FAC6D056FA}" type="presParOf" srcId="{F4767087-E78F-415A-9E09-F8E814A92EAB}" destId="{25F33235-3462-4409-B2F8-F123A38A5D8D}" srcOrd="0" destOrd="0" presId="urn:microsoft.com/office/officeart/2005/8/layout/orgChart1"/>
    <dgm:cxn modelId="{276958D4-0C61-43F9-ADFC-6CDA5D1431D4}" type="presParOf" srcId="{25F33235-3462-4409-B2F8-F123A38A5D8D}" destId="{4051997F-4258-41EA-8367-F1D42B2B3F77}" srcOrd="0" destOrd="0" presId="urn:microsoft.com/office/officeart/2005/8/layout/orgChart1"/>
    <dgm:cxn modelId="{006C5350-B1C9-42C6-B672-3B95B6854720}" type="presParOf" srcId="{25F33235-3462-4409-B2F8-F123A38A5D8D}" destId="{9DD222FE-CD1B-4837-8062-09E475F5DEA6}" srcOrd="1" destOrd="0" presId="urn:microsoft.com/office/officeart/2005/8/layout/orgChart1"/>
    <dgm:cxn modelId="{8B772E1B-832D-4552-ACCE-A78578A05089}" type="presParOf" srcId="{F4767087-E78F-415A-9E09-F8E814A92EAB}" destId="{AF54ED48-880F-4CA0-966A-5FD9768AA8B7}" srcOrd="1" destOrd="0" presId="urn:microsoft.com/office/officeart/2005/8/layout/orgChart1"/>
    <dgm:cxn modelId="{51AB50C7-FB34-4BFD-900A-9B9B678120E4}" type="presParOf" srcId="{AF54ED48-880F-4CA0-966A-5FD9768AA8B7}" destId="{D3A27056-02D1-4FC6-A0FE-7F483709065B}" srcOrd="0" destOrd="0" presId="urn:microsoft.com/office/officeart/2005/8/layout/orgChart1"/>
    <dgm:cxn modelId="{6A7CB87C-F0DA-4381-99A8-F16EA5B50117}" type="presParOf" srcId="{AF54ED48-880F-4CA0-966A-5FD9768AA8B7}" destId="{197CA140-75E6-42DF-842A-B10DCE21E934}" srcOrd="1" destOrd="0" presId="urn:microsoft.com/office/officeart/2005/8/layout/orgChart1"/>
    <dgm:cxn modelId="{EEC5C064-3B38-4F2E-8D26-F39E695DA5E5}" type="presParOf" srcId="{197CA140-75E6-42DF-842A-B10DCE21E934}" destId="{1B414F70-94B8-4A1A-A8AB-980051FA426D}" srcOrd="0" destOrd="0" presId="urn:microsoft.com/office/officeart/2005/8/layout/orgChart1"/>
    <dgm:cxn modelId="{D0760FAA-C38D-4EEA-83C9-A6D3ED2EFF58}" type="presParOf" srcId="{1B414F70-94B8-4A1A-A8AB-980051FA426D}" destId="{6A895335-7235-4430-A5DD-71C58F810DEA}" srcOrd="0" destOrd="0" presId="urn:microsoft.com/office/officeart/2005/8/layout/orgChart1"/>
    <dgm:cxn modelId="{DCBEB98C-1674-467C-8B15-3BB02D4C32CB}" type="presParOf" srcId="{1B414F70-94B8-4A1A-A8AB-980051FA426D}" destId="{BFABA9AE-BDB3-414E-8279-C577F8FDB14B}" srcOrd="1" destOrd="0" presId="urn:microsoft.com/office/officeart/2005/8/layout/orgChart1"/>
    <dgm:cxn modelId="{ADCA14C0-A4C9-409F-B0BD-B56346D2427F}" type="presParOf" srcId="{197CA140-75E6-42DF-842A-B10DCE21E934}" destId="{C7666A99-432A-4837-A954-09E72DA479A8}" srcOrd="1" destOrd="0" presId="urn:microsoft.com/office/officeart/2005/8/layout/orgChart1"/>
    <dgm:cxn modelId="{2CEC2E95-CEA5-4E83-B36B-DDE02F412FA2}" type="presParOf" srcId="{C7666A99-432A-4837-A954-09E72DA479A8}" destId="{9ECF8A62-3CAB-4A2F-AA20-D2B6010A378C}" srcOrd="0" destOrd="0" presId="urn:microsoft.com/office/officeart/2005/8/layout/orgChart1"/>
    <dgm:cxn modelId="{16055B10-9D5C-4314-9860-646093F25E9E}" type="presParOf" srcId="{C7666A99-432A-4837-A954-09E72DA479A8}" destId="{0E87CF67-B4C3-4568-8A12-9C8778E00D9F}" srcOrd="1" destOrd="0" presId="urn:microsoft.com/office/officeart/2005/8/layout/orgChart1"/>
    <dgm:cxn modelId="{8313D876-7CD1-4C2E-AB4D-9286A2725DF0}" type="presParOf" srcId="{0E87CF67-B4C3-4568-8A12-9C8778E00D9F}" destId="{80EB8C9D-8174-4D10-B45D-27307DB97085}" srcOrd="0" destOrd="0" presId="urn:microsoft.com/office/officeart/2005/8/layout/orgChart1"/>
    <dgm:cxn modelId="{247EF4AB-4F62-4996-81D6-6A88466A7B68}" type="presParOf" srcId="{80EB8C9D-8174-4D10-B45D-27307DB97085}" destId="{F292E074-1235-4DF4-99FE-03C8031AFB8E}" srcOrd="0" destOrd="0" presId="urn:microsoft.com/office/officeart/2005/8/layout/orgChart1"/>
    <dgm:cxn modelId="{6B812BF2-4CD5-457C-ADFF-D5F26DDB58F5}" type="presParOf" srcId="{80EB8C9D-8174-4D10-B45D-27307DB97085}" destId="{0463F4CB-A2C4-44BA-A7A5-E7E538AF0B20}" srcOrd="1" destOrd="0" presId="urn:microsoft.com/office/officeart/2005/8/layout/orgChart1"/>
    <dgm:cxn modelId="{C1BC50B2-1364-4980-9AFD-1A65B2344C07}" type="presParOf" srcId="{0E87CF67-B4C3-4568-8A12-9C8778E00D9F}" destId="{7619C95A-2BD2-4C7A-A628-BFB8E6458E98}" srcOrd="1" destOrd="0" presId="urn:microsoft.com/office/officeart/2005/8/layout/orgChart1"/>
    <dgm:cxn modelId="{085EA1CD-E4A7-4A6A-81DD-C9F1CF073231}" type="presParOf" srcId="{0E87CF67-B4C3-4568-8A12-9C8778E00D9F}" destId="{8B2C4C44-FD31-4921-BCBE-D35CFB7114E7}" srcOrd="2" destOrd="0" presId="urn:microsoft.com/office/officeart/2005/8/layout/orgChart1"/>
    <dgm:cxn modelId="{AA6ACE71-34CD-4A2E-9B11-5A6B295B33C1}" type="presParOf" srcId="{C7666A99-432A-4837-A954-09E72DA479A8}" destId="{A3AD6343-FDB0-4F33-A127-EB83E5B58F97}" srcOrd="2" destOrd="0" presId="urn:microsoft.com/office/officeart/2005/8/layout/orgChart1"/>
    <dgm:cxn modelId="{FB0B5E0F-49FE-4A13-B0C7-2DF7F91E0BAD}" type="presParOf" srcId="{C7666A99-432A-4837-A954-09E72DA479A8}" destId="{E91B1F55-EC2C-4EB4-B884-48918305F9A4}" srcOrd="3" destOrd="0" presId="urn:microsoft.com/office/officeart/2005/8/layout/orgChart1"/>
    <dgm:cxn modelId="{2CF22301-C9C9-4303-B11A-9B1F7066FFA6}" type="presParOf" srcId="{E91B1F55-EC2C-4EB4-B884-48918305F9A4}" destId="{50A9B1DA-B9B1-4244-87E9-CC609E54D37D}" srcOrd="0" destOrd="0" presId="urn:microsoft.com/office/officeart/2005/8/layout/orgChart1"/>
    <dgm:cxn modelId="{DF14D1AB-4389-4DA6-87FC-EB110F71C7A9}" type="presParOf" srcId="{50A9B1DA-B9B1-4244-87E9-CC609E54D37D}" destId="{8DE37687-B4DE-4726-A961-0A4D8AA2C143}" srcOrd="0" destOrd="0" presId="urn:microsoft.com/office/officeart/2005/8/layout/orgChart1"/>
    <dgm:cxn modelId="{2742A920-59C1-41C2-912B-A8A7E146BFE0}" type="presParOf" srcId="{50A9B1DA-B9B1-4244-87E9-CC609E54D37D}" destId="{2AA83E9A-AFAE-4EEB-800C-493E0705BFFF}" srcOrd="1" destOrd="0" presId="urn:microsoft.com/office/officeart/2005/8/layout/orgChart1"/>
    <dgm:cxn modelId="{044A746C-1647-47B8-A7BA-5C00946EDBC6}" type="presParOf" srcId="{E91B1F55-EC2C-4EB4-B884-48918305F9A4}" destId="{27C0850E-9C4E-4745-9C41-0C978B49397D}" srcOrd="1" destOrd="0" presId="urn:microsoft.com/office/officeart/2005/8/layout/orgChart1"/>
    <dgm:cxn modelId="{6F43B39C-A997-43E3-9342-1045C02F2F71}" type="presParOf" srcId="{E91B1F55-EC2C-4EB4-B884-48918305F9A4}" destId="{F722F928-1100-4544-8C5B-A70420AEB52B}" srcOrd="2" destOrd="0" presId="urn:microsoft.com/office/officeart/2005/8/layout/orgChart1"/>
    <dgm:cxn modelId="{749EADE6-C4A5-4EF8-BAAC-824F89AAD60E}" type="presParOf" srcId="{C7666A99-432A-4837-A954-09E72DA479A8}" destId="{337C835B-891D-4886-A7A5-497688AEE56A}" srcOrd="4" destOrd="0" presId="urn:microsoft.com/office/officeart/2005/8/layout/orgChart1"/>
    <dgm:cxn modelId="{32D3887B-C501-4E5D-A54B-C144600C9A13}" type="presParOf" srcId="{C7666A99-432A-4837-A954-09E72DA479A8}" destId="{CA39A216-A5FA-4A18-B2BC-6C868E3048D2}" srcOrd="5" destOrd="0" presId="urn:microsoft.com/office/officeart/2005/8/layout/orgChart1"/>
    <dgm:cxn modelId="{607487AC-369D-4DF6-A6A6-1F629443A9FA}" type="presParOf" srcId="{CA39A216-A5FA-4A18-B2BC-6C868E3048D2}" destId="{6439891D-0D44-49C9-B276-AC3FCF3CCFBD}" srcOrd="0" destOrd="0" presId="urn:microsoft.com/office/officeart/2005/8/layout/orgChart1"/>
    <dgm:cxn modelId="{63B5E227-412D-4704-86ED-2D0D5B762BE7}" type="presParOf" srcId="{6439891D-0D44-49C9-B276-AC3FCF3CCFBD}" destId="{97162DE8-350C-49F6-85C1-D44DA700ED59}" srcOrd="0" destOrd="0" presId="urn:microsoft.com/office/officeart/2005/8/layout/orgChart1"/>
    <dgm:cxn modelId="{42378FC2-4BEB-4309-A61B-14D9B5FCE739}" type="presParOf" srcId="{6439891D-0D44-49C9-B276-AC3FCF3CCFBD}" destId="{E32E9D81-A812-4882-9371-78D2E913C6A7}" srcOrd="1" destOrd="0" presId="urn:microsoft.com/office/officeart/2005/8/layout/orgChart1"/>
    <dgm:cxn modelId="{34653F2D-A0F2-4280-BD36-E68119628337}" type="presParOf" srcId="{CA39A216-A5FA-4A18-B2BC-6C868E3048D2}" destId="{A712151B-5AD5-4DF1-9CDB-4A2C6429FA6A}" srcOrd="1" destOrd="0" presId="urn:microsoft.com/office/officeart/2005/8/layout/orgChart1"/>
    <dgm:cxn modelId="{6ECEE372-0BE2-4168-BAE2-3ACC195F16DE}" type="presParOf" srcId="{CA39A216-A5FA-4A18-B2BC-6C868E3048D2}" destId="{B2E354FC-9760-417C-8D02-1E156B7A2C67}" srcOrd="2" destOrd="0" presId="urn:microsoft.com/office/officeart/2005/8/layout/orgChart1"/>
    <dgm:cxn modelId="{75CFE578-154B-4FB0-8A92-0A2C9291E658}" type="presParOf" srcId="{197CA140-75E6-42DF-842A-B10DCE21E934}" destId="{40DFFF48-07D9-4BA9-A246-15DED87F8FA8}" srcOrd="2" destOrd="0" presId="urn:microsoft.com/office/officeart/2005/8/layout/orgChart1"/>
    <dgm:cxn modelId="{44A79D4A-8913-4661-A291-D307EA606195}" type="presParOf" srcId="{AF54ED48-880F-4CA0-966A-5FD9768AA8B7}" destId="{E820D267-900E-40F2-B3BC-4F89DEEF993A}" srcOrd="2" destOrd="0" presId="urn:microsoft.com/office/officeart/2005/8/layout/orgChart1"/>
    <dgm:cxn modelId="{D8A9E0A3-BC24-42C2-9C19-B59BCE40E0C1}" type="presParOf" srcId="{AF54ED48-880F-4CA0-966A-5FD9768AA8B7}" destId="{5C3B1D5D-2AE9-49BE-9EE0-FCFF0264D8E1}" srcOrd="3" destOrd="0" presId="urn:microsoft.com/office/officeart/2005/8/layout/orgChart1"/>
    <dgm:cxn modelId="{60BEB294-1D84-48BD-B90F-075C29B40995}" type="presParOf" srcId="{5C3B1D5D-2AE9-49BE-9EE0-FCFF0264D8E1}" destId="{0BC86B42-972E-4433-9BC6-24DB13657DD8}" srcOrd="0" destOrd="0" presId="urn:microsoft.com/office/officeart/2005/8/layout/orgChart1"/>
    <dgm:cxn modelId="{FD8FCF76-8D5E-497B-A1F3-A132C697FCDA}" type="presParOf" srcId="{0BC86B42-972E-4433-9BC6-24DB13657DD8}" destId="{3EF5F06A-11F1-4B09-94FC-9075D485ABA0}" srcOrd="0" destOrd="0" presId="urn:microsoft.com/office/officeart/2005/8/layout/orgChart1"/>
    <dgm:cxn modelId="{BC9065FC-E8D1-4C23-98D0-B6F9D723B830}" type="presParOf" srcId="{0BC86B42-972E-4433-9BC6-24DB13657DD8}" destId="{556AC847-A36E-45ED-83DA-74DA078FD493}" srcOrd="1" destOrd="0" presId="urn:microsoft.com/office/officeart/2005/8/layout/orgChart1"/>
    <dgm:cxn modelId="{E90E16C3-2FA9-4530-9149-701B62ECFEF4}" type="presParOf" srcId="{5C3B1D5D-2AE9-49BE-9EE0-FCFF0264D8E1}" destId="{A1D38D00-5D92-4AED-ADB7-7FAFBCF446EB}" srcOrd="1" destOrd="0" presId="urn:microsoft.com/office/officeart/2005/8/layout/orgChart1"/>
    <dgm:cxn modelId="{C895DBC4-0FD4-4FF7-A74F-F956EB8C9DD3}" type="presParOf" srcId="{A1D38D00-5D92-4AED-ADB7-7FAFBCF446EB}" destId="{E7AB8684-2576-44D2-85B7-8792A7AC5C36}" srcOrd="0" destOrd="0" presId="urn:microsoft.com/office/officeart/2005/8/layout/orgChart1"/>
    <dgm:cxn modelId="{951B6343-E23C-4E49-9B5C-91BAA0D4F540}" type="presParOf" srcId="{A1D38D00-5D92-4AED-ADB7-7FAFBCF446EB}" destId="{E0CF1F73-B037-4F33-997C-9879675EA62E}" srcOrd="1" destOrd="0" presId="urn:microsoft.com/office/officeart/2005/8/layout/orgChart1"/>
    <dgm:cxn modelId="{F8E8EC5D-2163-47EB-8A57-42F822C4014F}" type="presParOf" srcId="{E0CF1F73-B037-4F33-997C-9879675EA62E}" destId="{77BB0180-50FD-402B-B2E9-DA18042DD7D9}" srcOrd="0" destOrd="0" presId="urn:microsoft.com/office/officeart/2005/8/layout/orgChart1"/>
    <dgm:cxn modelId="{64CD75B0-F13F-4F5D-8335-0C608C90D86A}" type="presParOf" srcId="{77BB0180-50FD-402B-B2E9-DA18042DD7D9}" destId="{FBAA5D8D-C5BE-4305-98C8-9EEA64A1D956}" srcOrd="0" destOrd="0" presId="urn:microsoft.com/office/officeart/2005/8/layout/orgChart1"/>
    <dgm:cxn modelId="{6122E42C-AD70-4B52-B7A4-300C4BB25CA7}" type="presParOf" srcId="{77BB0180-50FD-402B-B2E9-DA18042DD7D9}" destId="{71F9B3C8-ED5B-49EF-A775-EB0FF2EE4BE4}" srcOrd="1" destOrd="0" presId="urn:microsoft.com/office/officeart/2005/8/layout/orgChart1"/>
    <dgm:cxn modelId="{1294AC3E-4D39-468E-8159-B2E0F4AA573F}" type="presParOf" srcId="{E0CF1F73-B037-4F33-997C-9879675EA62E}" destId="{495D4621-F622-48D3-B8E6-86991D4EDF21}" srcOrd="1" destOrd="0" presId="urn:microsoft.com/office/officeart/2005/8/layout/orgChart1"/>
    <dgm:cxn modelId="{C3502AAA-2A8A-47F4-AEB4-97BF628982A9}" type="presParOf" srcId="{E0CF1F73-B037-4F33-997C-9879675EA62E}" destId="{E7BFEB33-B183-4818-9079-0FC859AD8B47}" srcOrd="2" destOrd="0" presId="urn:microsoft.com/office/officeart/2005/8/layout/orgChart1"/>
    <dgm:cxn modelId="{251CBB49-93CF-48B9-BE76-93C7976AF884}" type="presParOf" srcId="{A1D38D00-5D92-4AED-ADB7-7FAFBCF446EB}" destId="{8B6B982A-12C0-4B24-A315-B380A2C57C39}" srcOrd="2" destOrd="0" presId="urn:microsoft.com/office/officeart/2005/8/layout/orgChart1"/>
    <dgm:cxn modelId="{96325D93-1227-4DDF-920B-1F465167C27E}" type="presParOf" srcId="{A1D38D00-5D92-4AED-ADB7-7FAFBCF446EB}" destId="{FCEDE934-8E6D-4B94-8258-215A848B9ADE}" srcOrd="3" destOrd="0" presId="urn:microsoft.com/office/officeart/2005/8/layout/orgChart1"/>
    <dgm:cxn modelId="{89DD2B65-FAE6-489E-8E11-BCDDD81E008F}" type="presParOf" srcId="{FCEDE934-8E6D-4B94-8258-215A848B9ADE}" destId="{4625564E-2C3E-41DE-BBF7-EF6D91E31F9A}" srcOrd="0" destOrd="0" presId="urn:microsoft.com/office/officeart/2005/8/layout/orgChart1"/>
    <dgm:cxn modelId="{00E9A3DE-634B-4AAF-85E9-FFDF6671BCF2}" type="presParOf" srcId="{4625564E-2C3E-41DE-BBF7-EF6D91E31F9A}" destId="{7A9AA760-BAF3-4077-B14E-3CB8BF981951}" srcOrd="0" destOrd="0" presId="urn:microsoft.com/office/officeart/2005/8/layout/orgChart1"/>
    <dgm:cxn modelId="{01262B64-4023-4DC9-A752-C7EE254223E6}" type="presParOf" srcId="{4625564E-2C3E-41DE-BBF7-EF6D91E31F9A}" destId="{D3727893-A24C-404F-8320-C45034783E18}" srcOrd="1" destOrd="0" presId="urn:microsoft.com/office/officeart/2005/8/layout/orgChart1"/>
    <dgm:cxn modelId="{D1DA4333-E8CA-4FCC-B330-2851F177391C}" type="presParOf" srcId="{FCEDE934-8E6D-4B94-8258-215A848B9ADE}" destId="{7E02FC6B-FF5A-41E5-8545-4B5B87918D72}" srcOrd="1" destOrd="0" presId="urn:microsoft.com/office/officeart/2005/8/layout/orgChart1"/>
    <dgm:cxn modelId="{7261CF79-B484-4B1C-994C-CD50269FF76B}" type="presParOf" srcId="{FCEDE934-8E6D-4B94-8258-215A848B9ADE}" destId="{66A792FE-DBA9-4894-9290-5B662AD4C38E}" srcOrd="2" destOrd="0" presId="urn:microsoft.com/office/officeart/2005/8/layout/orgChart1"/>
    <dgm:cxn modelId="{BC88DFEC-0359-42E8-BD09-46A5BA30D785}" type="presParOf" srcId="{A1D38D00-5D92-4AED-ADB7-7FAFBCF446EB}" destId="{379A85B1-9566-49C5-8294-D655E90421D9}" srcOrd="4" destOrd="0" presId="urn:microsoft.com/office/officeart/2005/8/layout/orgChart1"/>
    <dgm:cxn modelId="{80A607B4-2783-4066-A28C-1D74345EBF1A}" type="presParOf" srcId="{A1D38D00-5D92-4AED-ADB7-7FAFBCF446EB}" destId="{53033148-5AF8-42A5-975A-BD9672C58910}" srcOrd="5" destOrd="0" presId="urn:microsoft.com/office/officeart/2005/8/layout/orgChart1"/>
    <dgm:cxn modelId="{4446290A-D9AF-43A8-BC45-F5F0708E1FB6}" type="presParOf" srcId="{53033148-5AF8-42A5-975A-BD9672C58910}" destId="{45785B91-1DBA-42FE-8DD4-1B33CBB2F3E3}" srcOrd="0" destOrd="0" presId="urn:microsoft.com/office/officeart/2005/8/layout/orgChart1"/>
    <dgm:cxn modelId="{5B35B54E-8836-4D02-8DC4-621DE845CDB3}" type="presParOf" srcId="{45785B91-1DBA-42FE-8DD4-1B33CBB2F3E3}" destId="{BB6A2E2A-595E-4F36-AAE8-595BA433AE86}" srcOrd="0" destOrd="0" presId="urn:microsoft.com/office/officeart/2005/8/layout/orgChart1"/>
    <dgm:cxn modelId="{CC726C5F-68C9-45AC-B39E-27E22E65E234}" type="presParOf" srcId="{45785B91-1DBA-42FE-8DD4-1B33CBB2F3E3}" destId="{D6B5A1BD-07E5-4A2E-9AF1-442094C9A31E}" srcOrd="1" destOrd="0" presId="urn:microsoft.com/office/officeart/2005/8/layout/orgChart1"/>
    <dgm:cxn modelId="{EBE910CD-B507-4A0D-9C58-83F382A32C1A}" type="presParOf" srcId="{53033148-5AF8-42A5-975A-BD9672C58910}" destId="{6407EF3E-B3F7-4B9C-8BC8-940BD24AEBA1}" srcOrd="1" destOrd="0" presId="urn:microsoft.com/office/officeart/2005/8/layout/orgChart1"/>
    <dgm:cxn modelId="{D6B474D8-9B87-4610-9238-B36496B02F8D}" type="presParOf" srcId="{53033148-5AF8-42A5-975A-BD9672C58910}" destId="{2A0C04EE-0308-44B7-AB5B-1C4A2C2E8F7E}" srcOrd="2" destOrd="0" presId="urn:microsoft.com/office/officeart/2005/8/layout/orgChart1"/>
    <dgm:cxn modelId="{EBB7E293-64CA-463B-82F2-15D0E04FF08D}" type="presParOf" srcId="{5C3B1D5D-2AE9-49BE-9EE0-FCFF0264D8E1}" destId="{6C79DBEE-3D32-4CFB-91B0-2FADBE7B07D4}" srcOrd="2" destOrd="0" presId="urn:microsoft.com/office/officeart/2005/8/layout/orgChart1"/>
    <dgm:cxn modelId="{3D3F2B4F-9F37-4C52-9ED6-8A2655353481}" type="presParOf" srcId="{AF54ED48-880F-4CA0-966A-5FD9768AA8B7}" destId="{A4119521-8DCC-4BDD-83AC-2F902AB617C9}" srcOrd="4" destOrd="0" presId="urn:microsoft.com/office/officeart/2005/8/layout/orgChart1"/>
    <dgm:cxn modelId="{0E1B5DB0-95AB-436F-A77D-F08A2E286E70}" type="presParOf" srcId="{AF54ED48-880F-4CA0-966A-5FD9768AA8B7}" destId="{90FCFE11-F855-4824-A14D-79B0DA032D09}" srcOrd="5" destOrd="0" presId="urn:microsoft.com/office/officeart/2005/8/layout/orgChart1"/>
    <dgm:cxn modelId="{C6D8CA96-6603-4C09-B47B-17BD3E997728}" type="presParOf" srcId="{90FCFE11-F855-4824-A14D-79B0DA032D09}" destId="{54C1F64C-3ABA-4215-B719-A1DF905435A5}" srcOrd="0" destOrd="0" presId="urn:microsoft.com/office/officeart/2005/8/layout/orgChart1"/>
    <dgm:cxn modelId="{9F953471-BB5D-415B-8A31-FF6E501FA720}" type="presParOf" srcId="{54C1F64C-3ABA-4215-B719-A1DF905435A5}" destId="{BCA21510-7873-4A0A-AF38-87EBFFD80141}" srcOrd="0" destOrd="0" presId="urn:microsoft.com/office/officeart/2005/8/layout/orgChart1"/>
    <dgm:cxn modelId="{D4BEA153-F26F-4768-8567-4C2E38CFB47A}" type="presParOf" srcId="{54C1F64C-3ABA-4215-B719-A1DF905435A5}" destId="{7FFAF20B-7127-4296-A22E-FA74A844F7C5}" srcOrd="1" destOrd="0" presId="urn:microsoft.com/office/officeart/2005/8/layout/orgChart1"/>
    <dgm:cxn modelId="{7C8759D9-EEFD-4199-9CD5-459CB4156C9D}" type="presParOf" srcId="{90FCFE11-F855-4824-A14D-79B0DA032D09}" destId="{46DF27E5-E7F0-4D0C-9F08-6A4A3B011615}" srcOrd="1" destOrd="0" presId="urn:microsoft.com/office/officeart/2005/8/layout/orgChart1"/>
    <dgm:cxn modelId="{0FB0E391-6D66-4FC0-8F20-81A576AC1A05}" type="presParOf" srcId="{46DF27E5-E7F0-4D0C-9F08-6A4A3B011615}" destId="{0035C68C-AB0F-489E-B8EB-1D6B3DC23EDB}" srcOrd="0" destOrd="0" presId="urn:microsoft.com/office/officeart/2005/8/layout/orgChart1"/>
    <dgm:cxn modelId="{093A0FCA-E9AD-4FA0-8939-90EDD69BF0E2}" type="presParOf" srcId="{46DF27E5-E7F0-4D0C-9F08-6A4A3B011615}" destId="{D09B68EF-6CC1-4A6E-80D3-E892EB893AD8}" srcOrd="1" destOrd="0" presId="urn:microsoft.com/office/officeart/2005/8/layout/orgChart1"/>
    <dgm:cxn modelId="{B45B3B75-9678-42B9-BE93-2B19CEBBAE7D}" type="presParOf" srcId="{D09B68EF-6CC1-4A6E-80D3-E892EB893AD8}" destId="{1AB22B99-1CD2-40A1-BE54-A4DC2C1D541A}" srcOrd="0" destOrd="0" presId="urn:microsoft.com/office/officeart/2005/8/layout/orgChart1"/>
    <dgm:cxn modelId="{0E103871-D7B3-435A-B1EE-6CE12C7F84AA}" type="presParOf" srcId="{1AB22B99-1CD2-40A1-BE54-A4DC2C1D541A}" destId="{38F0B2C9-3720-4CCF-B9F8-D8916A2EAA9F}" srcOrd="0" destOrd="0" presId="urn:microsoft.com/office/officeart/2005/8/layout/orgChart1"/>
    <dgm:cxn modelId="{F389AFAA-644A-4578-8FC0-751826464EA0}" type="presParOf" srcId="{1AB22B99-1CD2-40A1-BE54-A4DC2C1D541A}" destId="{81447DE6-F4F8-4424-AE28-A71C5F47AE12}" srcOrd="1" destOrd="0" presId="urn:microsoft.com/office/officeart/2005/8/layout/orgChart1"/>
    <dgm:cxn modelId="{CCA4C786-633F-4AB5-9B02-F4CB32A59662}" type="presParOf" srcId="{D09B68EF-6CC1-4A6E-80D3-E892EB893AD8}" destId="{9A7E37D2-56A6-4CB9-B150-12074BCB7801}" srcOrd="1" destOrd="0" presId="urn:microsoft.com/office/officeart/2005/8/layout/orgChart1"/>
    <dgm:cxn modelId="{A4252713-BA2F-4224-8EA5-69C031F4E1FB}" type="presParOf" srcId="{D09B68EF-6CC1-4A6E-80D3-E892EB893AD8}" destId="{2523B9BC-4D05-4531-9010-8243923DB41D}" srcOrd="2" destOrd="0" presId="urn:microsoft.com/office/officeart/2005/8/layout/orgChart1"/>
    <dgm:cxn modelId="{19466CBD-7194-48D5-91DA-8456734C9DDF}" type="presParOf" srcId="{46DF27E5-E7F0-4D0C-9F08-6A4A3B011615}" destId="{087902EE-29CE-4407-9045-0369FCA2C85B}" srcOrd="2" destOrd="0" presId="urn:microsoft.com/office/officeart/2005/8/layout/orgChart1"/>
    <dgm:cxn modelId="{F744141E-CB29-4A3F-AB95-8E6DEF2A7E9D}" type="presParOf" srcId="{46DF27E5-E7F0-4D0C-9F08-6A4A3B011615}" destId="{8DCA64F7-1017-4CD8-85DB-0F1CEB076587}" srcOrd="3" destOrd="0" presId="urn:microsoft.com/office/officeart/2005/8/layout/orgChart1"/>
    <dgm:cxn modelId="{26F1761B-7CB8-4739-AA69-7AFDBD00A234}" type="presParOf" srcId="{8DCA64F7-1017-4CD8-85DB-0F1CEB076587}" destId="{69AE80BF-F578-4539-B257-B78C4EEF9570}" srcOrd="0" destOrd="0" presId="urn:microsoft.com/office/officeart/2005/8/layout/orgChart1"/>
    <dgm:cxn modelId="{774D4C4A-B372-44FA-889F-66F281A20976}" type="presParOf" srcId="{69AE80BF-F578-4539-B257-B78C4EEF9570}" destId="{6F297E95-C5B1-4768-A9CD-A9A0B408102B}" srcOrd="0" destOrd="0" presId="urn:microsoft.com/office/officeart/2005/8/layout/orgChart1"/>
    <dgm:cxn modelId="{69D41DA8-3B75-44F2-BD9B-0B9692A58AA6}" type="presParOf" srcId="{69AE80BF-F578-4539-B257-B78C4EEF9570}" destId="{6C2FA736-293B-41ED-A776-09E0E3DEC1B7}" srcOrd="1" destOrd="0" presId="urn:microsoft.com/office/officeart/2005/8/layout/orgChart1"/>
    <dgm:cxn modelId="{74737413-249A-4565-B192-B84E1FCB3D0A}" type="presParOf" srcId="{8DCA64F7-1017-4CD8-85DB-0F1CEB076587}" destId="{6FBB6ABD-A91F-4F46-AF7C-DD9F5227413C}" srcOrd="1" destOrd="0" presId="urn:microsoft.com/office/officeart/2005/8/layout/orgChart1"/>
    <dgm:cxn modelId="{FAAA49AC-7A36-45DB-88E3-E3B5D3B0A3BA}" type="presParOf" srcId="{8DCA64F7-1017-4CD8-85DB-0F1CEB076587}" destId="{6507DF1C-886F-4BF3-B6A4-289ACAC587B1}" srcOrd="2" destOrd="0" presId="urn:microsoft.com/office/officeart/2005/8/layout/orgChart1"/>
    <dgm:cxn modelId="{AEB35B36-BA87-4923-981A-73EE05EF2CBF}" type="presParOf" srcId="{46DF27E5-E7F0-4D0C-9F08-6A4A3B011615}" destId="{7F0A0D18-9A89-47C3-A58A-89ED3FC13ED6}" srcOrd="4" destOrd="0" presId="urn:microsoft.com/office/officeart/2005/8/layout/orgChart1"/>
    <dgm:cxn modelId="{F86AF8BC-F962-4561-BBBA-CEDCE81C37FE}" type="presParOf" srcId="{46DF27E5-E7F0-4D0C-9F08-6A4A3B011615}" destId="{6605EE67-37F6-4C9B-B27A-1409408279F3}" srcOrd="5" destOrd="0" presId="urn:microsoft.com/office/officeart/2005/8/layout/orgChart1"/>
    <dgm:cxn modelId="{6155D1D3-824A-4671-B003-4E2AD94E43C6}" type="presParOf" srcId="{6605EE67-37F6-4C9B-B27A-1409408279F3}" destId="{95E5B374-CA62-43E5-8E96-4C1B9A158DC8}" srcOrd="0" destOrd="0" presId="urn:microsoft.com/office/officeart/2005/8/layout/orgChart1"/>
    <dgm:cxn modelId="{C23D79B9-9A55-474C-B96E-DC96FE847B3D}" type="presParOf" srcId="{95E5B374-CA62-43E5-8E96-4C1B9A158DC8}" destId="{E2E4E56C-0E40-4D2B-82DB-935FF8830613}" srcOrd="0" destOrd="0" presId="urn:microsoft.com/office/officeart/2005/8/layout/orgChart1"/>
    <dgm:cxn modelId="{C5157862-BAFB-4431-8834-E0AC1A9E29A2}" type="presParOf" srcId="{95E5B374-CA62-43E5-8E96-4C1B9A158DC8}" destId="{0C11C683-D12A-431D-A3F1-862881483D10}" srcOrd="1" destOrd="0" presId="urn:microsoft.com/office/officeart/2005/8/layout/orgChart1"/>
    <dgm:cxn modelId="{73C4BC0D-1102-4287-B965-89BE7C623B3D}" type="presParOf" srcId="{6605EE67-37F6-4C9B-B27A-1409408279F3}" destId="{E64EEF59-AEB3-4A82-B73F-D72B7F7CF980}" srcOrd="1" destOrd="0" presId="urn:microsoft.com/office/officeart/2005/8/layout/orgChart1"/>
    <dgm:cxn modelId="{BDDFCE0A-9BD1-4637-9856-8C79347B5A62}" type="presParOf" srcId="{6605EE67-37F6-4C9B-B27A-1409408279F3}" destId="{0867BBBB-EAD6-4E84-A78B-CE316558A6AD}" srcOrd="2" destOrd="0" presId="urn:microsoft.com/office/officeart/2005/8/layout/orgChart1"/>
    <dgm:cxn modelId="{5851F08F-C30A-40BC-98CA-B8F3215DF45D}" type="presParOf" srcId="{90FCFE11-F855-4824-A14D-79B0DA032D09}" destId="{D46A6BB4-1A73-45A2-B267-7F8516CC0DEF}" srcOrd="2" destOrd="0" presId="urn:microsoft.com/office/officeart/2005/8/layout/orgChart1"/>
    <dgm:cxn modelId="{D95C7602-AEEF-42D5-89BB-7BCC89B16B50}" type="presParOf" srcId="{AF54ED48-880F-4CA0-966A-5FD9768AA8B7}" destId="{77A3F5A0-DA6E-4C28-855C-B606C8CE1376}" srcOrd="6" destOrd="0" presId="urn:microsoft.com/office/officeart/2005/8/layout/orgChart1"/>
    <dgm:cxn modelId="{6FE9EB76-1601-4136-BBEC-93213567AF8B}" type="presParOf" srcId="{AF54ED48-880F-4CA0-966A-5FD9768AA8B7}" destId="{E63C66F1-1930-4065-870B-2E5152D8BAF7}" srcOrd="7" destOrd="0" presId="urn:microsoft.com/office/officeart/2005/8/layout/orgChart1"/>
    <dgm:cxn modelId="{79FE3AE6-5BDB-41E7-B0BA-8DAB527336CC}" type="presParOf" srcId="{E63C66F1-1930-4065-870B-2E5152D8BAF7}" destId="{C3824C49-8215-4FE1-A4B5-3E1C89F5106A}" srcOrd="0" destOrd="0" presId="urn:microsoft.com/office/officeart/2005/8/layout/orgChart1"/>
    <dgm:cxn modelId="{D9EF9488-5588-4AF9-A5F9-50BF30C2919D}" type="presParOf" srcId="{C3824C49-8215-4FE1-A4B5-3E1C89F5106A}" destId="{DC166768-F01A-4B9E-8F81-5D7938D75E94}" srcOrd="0" destOrd="0" presId="urn:microsoft.com/office/officeart/2005/8/layout/orgChart1"/>
    <dgm:cxn modelId="{D78B27BB-4745-4970-8863-EFE3F4FD08AB}" type="presParOf" srcId="{C3824C49-8215-4FE1-A4B5-3E1C89F5106A}" destId="{789A79B7-9F86-4C75-9667-0728353AF9F0}" srcOrd="1" destOrd="0" presId="urn:microsoft.com/office/officeart/2005/8/layout/orgChart1"/>
    <dgm:cxn modelId="{CC149118-69A2-429A-9C7D-7E5A0ABFE401}" type="presParOf" srcId="{E63C66F1-1930-4065-870B-2E5152D8BAF7}" destId="{1471A754-12D6-457C-8B6F-9271153FEF91}" srcOrd="1" destOrd="0" presId="urn:microsoft.com/office/officeart/2005/8/layout/orgChart1"/>
    <dgm:cxn modelId="{306F4EB4-94BA-4A37-8BC0-F15BB572EE5F}" type="presParOf" srcId="{1471A754-12D6-457C-8B6F-9271153FEF91}" destId="{20D9AE88-BA39-4040-9C2D-F1E1BA53AD4B}" srcOrd="0" destOrd="0" presId="urn:microsoft.com/office/officeart/2005/8/layout/orgChart1"/>
    <dgm:cxn modelId="{7ABD4C99-521F-44DF-9F92-8F2C98050857}" type="presParOf" srcId="{1471A754-12D6-457C-8B6F-9271153FEF91}" destId="{FD6523C0-5ED9-411C-B893-28DDD8876EB9}" srcOrd="1" destOrd="0" presId="urn:microsoft.com/office/officeart/2005/8/layout/orgChart1"/>
    <dgm:cxn modelId="{6F987001-AECA-4A4E-9167-3D4E40700C05}" type="presParOf" srcId="{FD6523C0-5ED9-411C-B893-28DDD8876EB9}" destId="{115C4D25-9BAB-4045-BEE0-F4BA6DC70A4A}" srcOrd="0" destOrd="0" presId="urn:microsoft.com/office/officeart/2005/8/layout/orgChart1"/>
    <dgm:cxn modelId="{4049BC24-A4F9-4C11-B67B-BA214010F18B}" type="presParOf" srcId="{115C4D25-9BAB-4045-BEE0-F4BA6DC70A4A}" destId="{A5104579-4E07-404A-9FEA-FA7CAA9AE32C}" srcOrd="0" destOrd="0" presId="urn:microsoft.com/office/officeart/2005/8/layout/orgChart1"/>
    <dgm:cxn modelId="{25B55777-9506-42B9-B1E7-F152953AC755}" type="presParOf" srcId="{115C4D25-9BAB-4045-BEE0-F4BA6DC70A4A}" destId="{D5B1A2D9-5317-4C38-8E96-C63B292F086B}" srcOrd="1" destOrd="0" presId="urn:microsoft.com/office/officeart/2005/8/layout/orgChart1"/>
    <dgm:cxn modelId="{A5003F04-DE00-45DA-AA1E-0DADE7E6CB2C}" type="presParOf" srcId="{FD6523C0-5ED9-411C-B893-28DDD8876EB9}" destId="{2625711C-E138-472D-8F2B-0A6AEDC96FBE}" srcOrd="1" destOrd="0" presId="urn:microsoft.com/office/officeart/2005/8/layout/orgChart1"/>
    <dgm:cxn modelId="{E384E74C-A2B4-48CC-B629-A11F35CD6944}" type="presParOf" srcId="{FD6523C0-5ED9-411C-B893-28DDD8876EB9}" destId="{83A21C4D-07EF-4B65-901B-081D3CF7EAE7}" srcOrd="2" destOrd="0" presId="urn:microsoft.com/office/officeart/2005/8/layout/orgChart1"/>
    <dgm:cxn modelId="{876D4464-E2D3-4ADE-BDE8-548AA8FF2E74}" type="presParOf" srcId="{1471A754-12D6-457C-8B6F-9271153FEF91}" destId="{E57704F8-7E11-4B76-9F28-FA2823D646F4}" srcOrd="2" destOrd="0" presId="urn:microsoft.com/office/officeart/2005/8/layout/orgChart1"/>
    <dgm:cxn modelId="{CF43BCD1-635B-4A57-BD02-AFD7CE24D2CE}" type="presParOf" srcId="{1471A754-12D6-457C-8B6F-9271153FEF91}" destId="{4E1F17A0-0C5C-4F55-82DF-EB5D550E7866}" srcOrd="3" destOrd="0" presId="urn:microsoft.com/office/officeart/2005/8/layout/orgChart1"/>
    <dgm:cxn modelId="{482F6CD3-E75A-425A-BA93-D70B9C7E7DAE}" type="presParOf" srcId="{4E1F17A0-0C5C-4F55-82DF-EB5D550E7866}" destId="{F622A130-2BB7-4657-A18E-86B351ED4501}" srcOrd="0" destOrd="0" presId="urn:microsoft.com/office/officeart/2005/8/layout/orgChart1"/>
    <dgm:cxn modelId="{09E9F632-8F3E-4081-A867-1DD884EF5A01}" type="presParOf" srcId="{F622A130-2BB7-4657-A18E-86B351ED4501}" destId="{026B1C77-5C60-44E7-BA1A-4CE33A5605A2}" srcOrd="0" destOrd="0" presId="urn:microsoft.com/office/officeart/2005/8/layout/orgChart1"/>
    <dgm:cxn modelId="{952E822C-52C6-4D37-B2A8-A6243F414B42}" type="presParOf" srcId="{F622A130-2BB7-4657-A18E-86B351ED4501}" destId="{2A9BBC26-298B-45B9-933C-BCCC2DDD900C}" srcOrd="1" destOrd="0" presId="urn:microsoft.com/office/officeart/2005/8/layout/orgChart1"/>
    <dgm:cxn modelId="{743C1F6C-A10C-474F-8C85-37140ACE64EF}" type="presParOf" srcId="{4E1F17A0-0C5C-4F55-82DF-EB5D550E7866}" destId="{27728DF6-0EDA-44D0-9964-596502CA307D}" srcOrd="1" destOrd="0" presId="urn:microsoft.com/office/officeart/2005/8/layout/orgChart1"/>
    <dgm:cxn modelId="{02ACD47D-0D16-40C3-825E-71E135B2DD74}" type="presParOf" srcId="{4E1F17A0-0C5C-4F55-82DF-EB5D550E7866}" destId="{2FAA1C49-07B2-413F-B5E1-77E39DE12C06}" srcOrd="2" destOrd="0" presId="urn:microsoft.com/office/officeart/2005/8/layout/orgChart1"/>
    <dgm:cxn modelId="{19115D10-C0C0-48B7-A39A-0722B90D2DEE}" type="presParOf" srcId="{1471A754-12D6-457C-8B6F-9271153FEF91}" destId="{8E023B08-3C32-44E7-B9EE-A43E2B5BCD4B}" srcOrd="4" destOrd="0" presId="urn:microsoft.com/office/officeart/2005/8/layout/orgChart1"/>
    <dgm:cxn modelId="{C36C8F2F-7A0C-4169-BFCE-7CF88E6A5D15}" type="presParOf" srcId="{1471A754-12D6-457C-8B6F-9271153FEF91}" destId="{4B29FFBF-E952-4F93-8424-FBE4E0CC4DA4}" srcOrd="5" destOrd="0" presId="urn:microsoft.com/office/officeart/2005/8/layout/orgChart1"/>
    <dgm:cxn modelId="{E41CDD94-B95A-490C-BB09-FC012777B0A4}" type="presParOf" srcId="{4B29FFBF-E952-4F93-8424-FBE4E0CC4DA4}" destId="{86A9DDCF-0261-45F2-AEAC-F9483908CF16}" srcOrd="0" destOrd="0" presId="urn:microsoft.com/office/officeart/2005/8/layout/orgChart1"/>
    <dgm:cxn modelId="{0305AECE-5C48-4280-A2C5-FC24669DC80D}" type="presParOf" srcId="{86A9DDCF-0261-45F2-AEAC-F9483908CF16}" destId="{446773E9-7FC4-4105-83B1-91126006715C}" srcOrd="0" destOrd="0" presId="urn:microsoft.com/office/officeart/2005/8/layout/orgChart1"/>
    <dgm:cxn modelId="{2EF6704B-6BC5-4600-97BB-EBA5244C5D30}" type="presParOf" srcId="{86A9DDCF-0261-45F2-AEAC-F9483908CF16}" destId="{1D758065-BE66-4235-9440-739F918B18DA}" srcOrd="1" destOrd="0" presId="urn:microsoft.com/office/officeart/2005/8/layout/orgChart1"/>
    <dgm:cxn modelId="{76F19791-35CC-403B-97A5-26E8347EBD55}" type="presParOf" srcId="{4B29FFBF-E952-4F93-8424-FBE4E0CC4DA4}" destId="{0F80B9D8-C373-4F78-BFFD-AB137DFD5392}" srcOrd="1" destOrd="0" presId="urn:microsoft.com/office/officeart/2005/8/layout/orgChart1"/>
    <dgm:cxn modelId="{C8D4F3E4-BAAF-4F41-8A3B-D91B36DBAF9C}" type="presParOf" srcId="{4B29FFBF-E952-4F93-8424-FBE4E0CC4DA4}" destId="{764BB32D-68DE-429E-BF24-8410387C55B1}" srcOrd="2" destOrd="0" presId="urn:microsoft.com/office/officeart/2005/8/layout/orgChart1"/>
    <dgm:cxn modelId="{42BAF8CF-B7B2-49C4-BAEC-42BF76A4B044}" type="presParOf" srcId="{E63C66F1-1930-4065-870B-2E5152D8BAF7}" destId="{39A351EE-EC0A-4AB9-ACC6-D2B2187475E4}" srcOrd="2" destOrd="0" presId="urn:microsoft.com/office/officeart/2005/8/layout/orgChart1"/>
    <dgm:cxn modelId="{F2DC4EDE-9B65-4932-BF1E-0CC395D5A051}" type="presParOf" srcId="{F4767087-E78F-415A-9E09-F8E814A92EAB}" destId="{C2894537-C37C-4CCE-AD7A-9E905A8780A6}" srcOrd="2" destOrd="0" presId="urn:microsoft.com/office/officeart/2005/8/layout/orgChart1"/>
    <dgm:cxn modelId="{190D6382-E879-4038-90F0-1A1B7CE44376}" type="presParOf" srcId="{20B7FBC4-3FB5-44D2-BE40-6DAC80FAA722}" destId="{132631E1-E876-4490-A8D0-10854ACBC25D}" srcOrd="2" destOrd="0" presId="urn:microsoft.com/office/officeart/2005/8/layout/orgChart1"/>
    <dgm:cxn modelId="{D2C6443D-E030-443B-B38B-D7716BBD5CBD}" type="presParOf" srcId="{20B7FBC4-3FB5-44D2-BE40-6DAC80FAA722}" destId="{57AB81A3-11FE-416D-B1F9-6B87027FA1C4}" srcOrd="3" destOrd="0" presId="urn:microsoft.com/office/officeart/2005/8/layout/orgChart1"/>
    <dgm:cxn modelId="{3CFED9E6-1162-4F34-82EB-B59F9DB924BF}" type="presParOf" srcId="{57AB81A3-11FE-416D-B1F9-6B87027FA1C4}" destId="{10F6EDC4-125D-4741-9B60-F1925362D57E}" srcOrd="0" destOrd="0" presId="urn:microsoft.com/office/officeart/2005/8/layout/orgChart1"/>
    <dgm:cxn modelId="{CFFCB89E-5E5E-4C02-9E69-C6CD663AEB91}" type="presParOf" srcId="{10F6EDC4-125D-4741-9B60-F1925362D57E}" destId="{C7E98DC3-8942-4AFA-A84B-4387FDF21F41}" srcOrd="0" destOrd="0" presId="urn:microsoft.com/office/officeart/2005/8/layout/orgChart1"/>
    <dgm:cxn modelId="{F4E4D75C-5802-462D-94AF-C519CDD03C28}" type="presParOf" srcId="{10F6EDC4-125D-4741-9B60-F1925362D57E}" destId="{AF6DAA01-4AC7-4350-8D5D-FDFA6DE39CCC}" srcOrd="1" destOrd="0" presId="urn:microsoft.com/office/officeart/2005/8/layout/orgChart1"/>
    <dgm:cxn modelId="{76A5B7C3-FE9A-45C3-B8B1-536AAB10A73E}" type="presParOf" srcId="{57AB81A3-11FE-416D-B1F9-6B87027FA1C4}" destId="{A548BE3D-0FD7-4E0F-AE2A-70FB77C7C800}" srcOrd="1" destOrd="0" presId="urn:microsoft.com/office/officeart/2005/8/layout/orgChart1"/>
    <dgm:cxn modelId="{537A27A3-1458-4809-AEB1-4B815F53DD54}" type="presParOf" srcId="{A548BE3D-0FD7-4E0F-AE2A-70FB77C7C800}" destId="{59F4BBDB-9FBA-439A-8843-05EE188C2AF9}" srcOrd="0" destOrd="0" presId="urn:microsoft.com/office/officeart/2005/8/layout/orgChart1"/>
    <dgm:cxn modelId="{79159B2F-D592-45C3-844A-5E7114DE88DB}" type="presParOf" srcId="{A548BE3D-0FD7-4E0F-AE2A-70FB77C7C800}" destId="{EB185FE5-0969-43A1-B165-F2EB19E21B43}" srcOrd="1" destOrd="0" presId="urn:microsoft.com/office/officeart/2005/8/layout/orgChart1"/>
    <dgm:cxn modelId="{4AFDA8B9-52ED-4DD9-97F1-4289093EF1F8}" type="presParOf" srcId="{EB185FE5-0969-43A1-B165-F2EB19E21B43}" destId="{510D47A2-C039-4390-B25B-412B0A4418CF}" srcOrd="0" destOrd="0" presId="urn:microsoft.com/office/officeart/2005/8/layout/orgChart1"/>
    <dgm:cxn modelId="{230F1FD8-71AE-452A-9226-FA1C7DC80443}" type="presParOf" srcId="{510D47A2-C039-4390-B25B-412B0A4418CF}" destId="{A777FA85-66C6-4ADB-BAC6-D4BF61D2B838}" srcOrd="0" destOrd="0" presId="urn:microsoft.com/office/officeart/2005/8/layout/orgChart1"/>
    <dgm:cxn modelId="{9E5A1CB7-D087-410D-B4DC-B90E1C009A45}" type="presParOf" srcId="{510D47A2-C039-4390-B25B-412B0A4418CF}" destId="{73064787-2630-48D6-81F3-7D0D8655A7CE}" srcOrd="1" destOrd="0" presId="urn:microsoft.com/office/officeart/2005/8/layout/orgChart1"/>
    <dgm:cxn modelId="{DC81B5B8-0746-41D2-AC60-384A0DEAF7EC}" type="presParOf" srcId="{EB185FE5-0969-43A1-B165-F2EB19E21B43}" destId="{08BBC087-0A63-4F9E-86DA-A454B5BF1607}" srcOrd="1" destOrd="0" presId="urn:microsoft.com/office/officeart/2005/8/layout/orgChart1"/>
    <dgm:cxn modelId="{45CF3E97-6D36-4CBF-B2B3-20DF630BFB96}" type="presParOf" srcId="{EB185FE5-0969-43A1-B165-F2EB19E21B43}" destId="{4EDA1659-AFA5-4B04-A94A-E379ACD49D07}" srcOrd="2" destOrd="0" presId="urn:microsoft.com/office/officeart/2005/8/layout/orgChart1"/>
    <dgm:cxn modelId="{39233689-BEE8-4B27-97DF-EE5A289C7836}" type="presParOf" srcId="{A548BE3D-0FD7-4E0F-AE2A-70FB77C7C800}" destId="{81A45CAF-27BC-4128-A2EE-124777407050}" srcOrd="2" destOrd="0" presId="urn:microsoft.com/office/officeart/2005/8/layout/orgChart1"/>
    <dgm:cxn modelId="{5E4D3BC6-C61F-45FE-BBCC-AA243EA8EAC0}" type="presParOf" srcId="{A548BE3D-0FD7-4E0F-AE2A-70FB77C7C800}" destId="{D12447BB-F742-4DAA-AC64-A5326BD13D64}" srcOrd="3" destOrd="0" presId="urn:microsoft.com/office/officeart/2005/8/layout/orgChart1"/>
    <dgm:cxn modelId="{E1630127-E737-4934-BFB4-A42269FC6118}" type="presParOf" srcId="{D12447BB-F742-4DAA-AC64-A5326BD13D64}" destId="{9785A940-B6A5-433B-87F9-34C3101B2979}" srcOrd="0" destOrd="0" presId="urn:microsoft.com/office/officeart/2005/8/layout/orgChart1"/>
    <dgm:cxn modelId="{358F4CE4-E19E-4250-A6F6-D52BAB3AA4C0}" type="presParOf" srcId="{9785A940-B6A5-433B-87F9-34C3101B2979}" destId="{A1E309A9-BFD3-4EF6-872B-86A7291DB7DB}" srcOrd="0" destOrd="0" presId="urn:microsoft.com/office/officeart/2005/8/layout/orgChart1"/>
    <dgm:cxn modelId="{23C08334-8B27-450E-B410-EAA72EAEF544}" type="presParOf" srcId="{9785A940-B6A5-433B-87F9-34C3101B2979}" destId="{8A92AB4C-A076-441D-8436-88CC303B38D9}" srcOrd="1" destOrd="0" presId="urn:microsoft.com/office/officeart/2005/8/layout/orgChart1"/>
    <dgm:cxn modelId="{DBDB314C-7E27-423B-BEBA-1D2673F54D5C}" type="presParOf" srcId="{D12447BB-F742-4DAA-AC64-A5326BD13D64}" destId="{6C5B3764-FFB4-4364-9FDC-9ED07D86A7D6}" srcOrd="1" destOrd="0" presId="urn:microsoft.com/office/officeart/2005/8/layout/orgChart1"/>
    <dgm:cxn modelId="{A6B81B4C-1358-4AF9-943C-2FF083E82477}" type="presParOf" srcId="{6C5B3764-FFB4-4364-9FDC-9ED07D86A7D6}" destId="{6648362E-3A33-4233-888B-7E180A13AED0}" srcOrd="0" destOrd="0" presId="urn:microsoft.com/office/officeart/2005/8/layout/orgChart1"/>
    <dgm:cxn modelId="{6A62FEFB-9E27-46B5-B3E0-30C8302E262F}" type="presParOf" srcId="{6C5B3764-FFB4-4364-9FDC-9ED07D86A7D6}" destId="{5CCBDA0A-6E67-4F0C-99E1-F92AB776872D}" srcOrd="1" destOrd="0" presId="urn:microsoft.com/office/officeart/2005/8/layout/orgChart1"/>
    <dgm:cxn modelId="{F6CD569E-17C9-41A2-9D42-CC9C9F4A02BF}" type="presParOf" srcId="{5CCBDA0A-6E67-4F0C-99E1-F92AB776872D}" destId="{3102FB42-3740-4F55-B603-FD0856FDC011}" srcOrd="0" destOrd="0" presId="urn:microsoft.com/office/officeart/2005/8/layout/orgChart1"/>
    <dgm:cxn modelId="{C66DD777-7B3F-4A6B-8381-D66A4E837A92}" type="presParOf" srcId="{3102FB42-3740-4F55-B603-FD0856FDC011}" destId="{9E3877BC-D592-4012-89AF-CC9B96249B69}" srcOrd="0" destOrd="0" presId="urn:microsoft.com/office/officeart/2005/8/layout/orgChart1"/>
    <dgm:cxn modelId="{3D40AD62-C5CD-4F9C-9E7E-2B9C20E2EA05}" type="presParOf" srcId="{3102FB42-3740-4F55-B603-FD0856FDC011}" destId="{3EA7B8FC-1734-4F92-B46A-27CF7E5959AA}" srcOrd="1" destOrd="0" presId="urn:microsoft.com/office/officeart/2005/8/layout/orgChart1"/>
    <dgm:cxn modelId="{439F991D-AD4D-4EA5-8AF6-D4D44997E3AF}" type="presParOf" srcId="{5CCBDA0A-6E67-4F0C-99E1-F92AB776872D}" destId="{AEEAEA8B-AB7D-48A0-8E93-D347A790557E}" srcOrd="1" destOrd="0" presId="urn:microsoft.com/office/officeart/2005/8/layout/orgChart1"/>
    <dgm:cxn modelId="{8419E4D4-CACB-4895-AB95-B275F8F2E2C5}" type="presParOf" srcId="{5CCBDA0A-6E67-4F0C-99E1-F92AB776872D}" destId="{EEB42A54-0FA3-4BA7-9F73-B3A34B94F0F1}" srcOrd="2" destOrd="0" presId="urn:microsoft.com/office/officeart/2005/8/layout/orgChart1"/>
    <dgm:cxn modelId="{B86E12FA-7E97-4E5D-9B20-B6CBC7337FB0}" type="presParOf" srcId="{6C5B3764-FFB4-4364-9FDC-9ED07D86A7D6}" destId="{40A87423-4F5A-4520-940E-F0BB8963ABB5}" srcOrd="2" destOrd="0" presId="urn:microsoft.com/office/officeart/2005/8/layout/orgChart1"/>
    <dgm:cxn modelId="{275F4AC8-B25F-47DF-992B-320762CE9F66}" type="presParOf" srcId="{6C5B3764-FFB4-4364-9FDC-9ED07D86A7D6}" destId="{4064DF10-DB74-4DE4-8CCC-09D812378517}" srcOrd="3" destOrd="0" presId="urn:microsoft.com/office/officeart/2005/8/layout/orgChart1"/>
    <dgm:cxn modelId="{3E9D55DC-6E9A-478B-8CB3-BD260A1B8DE6}" type="presParOf" srcId="{4064DF10-DB74-4DE4-8CCC-09D812378517}" destId="{3DA27C25-E48A-44E9-9E93-0D101AE75F97}" srcOrd="0" destOrd="0" presId="urn:microsoft.com/office/officeart/2005/8/layout/orgChart1"/>
    <dgm:cxn modelId="{CAC6FA22-2EEA-4DE5-854A-3838F7DC36C9}" type="presParOf" srcId="{3DA27C25-E48A-44E9-9E93-0D101AE75F97}" destId="{C882BF98-8159-44F1-A67A-381738B3148B}" srcOrd="0" destOrd="0" presId="urn:microsoft.com/office/officeart/2005/8/layout/orgChart1"/>
    <dgm:cxn modelId="{545C27BC-5B85-4F0B-BED0-14598AD35C8B}" type="presParOf" srcId="{3DA27C25-E48A-44E9-9E93-0D101AE75F97}" destId="{DAF83F2F-707A-416C-908E-A4142217AEF2}" srcOrd="1" destOrd="0" presId="urn:microsoft.com/office/officeart/2005/8/layout/orgChart1"/>
    <dgm:cxn modelId="{D584E58A-D038-484E-8ECB-C9EB40D65043}" type="presParOf" srcId="{4064DF10-DB74-4DE4-8CCC-09D812378517}" destId="{BC14157D-845C-48BC-875B-8502F45D378F}" srcOrd="1" destOrd="0" presId="urn:microsoft.com/office/officeart/2005/8/layout/orgChart1"/>
    <dgm:cxn modelId="{3A63EFEF-0988-4E88-940E-3CBBBDBAD322}" type="presParOf" srcId="{4064DF10-DB74-4DE4-8CCC-09D812378517}" destId="{BFCD6F1E-478C-41F9-BE15-1580B26473DA}" srcOrd="2" destOrd="0" presId="urn:microsoft.com/office/officeart/2005/8/layout/orgChart1"/>
    <dgm:cxn modelId="{568BE810-3DBC-417E-B9D8-4CFF2E011746}" type="presParOf" srcId="{D12447BB-F742-4DAA-AC64-A5326BD13D64}" destId="{A4424366-7E58-4D82-99B0-DB9A8B0C53C3}" srcOrd="2" destOrd="0" presId="urn:microsoft.com/office/officeart/2005/8/layout/orgChart1"/>
    <dgm:cxn modelId="{12431E70-226B-499C-97B4-B651DC73EB90}" type="presParOf" srcId="{57AB81A3-11FE-416D-B1F9-6B87027FA1C4}" destId="{9CE80781-228D-4AC9-921B-872E96C7541E}" srcOrd="2" destOrd="0" presId="urn:microsoft.com/office/officeart/2005/8/layout/orgChart1"/>
    <dgm:cxn modelId="{C1AAB106-56B6-4916-9791-E5A5F58F8ACA}" type="presParOf" srcId="{20B7FBC4-3FB5-44D2-BE40-6DAC80FAA722}" destId="{29228AF7-7C96-4BAA-8518-127B95AC39E7}" srcOrd="4" destOrd="0" presId="urn:microsoft.com/office/officeart/2005/8/layout/orgChart1"/>
    <dgm:cxn modelId="{861815DF-084F-4201-9944-039784144303}" type="presParOf" srcId="{20B7FBC4-3FB5-44D2-BE40-6DAC80FAA722}" destId="{D43A6B01-1E52-43F5-B7E2-5A5CB92DA0C9}" srcOrd="5" destOrd="0" presId="urn:microsoft.com/office/officeart/2005/8/layout/orgChart1"/>
    <dgm:cxn modelId="{3DB7C3AF-AAD1-41DD-9802-9D3CBCCDD896}" type="presParOf" srcId="{D43A6B01-1E52-43F5-B7E2-5A5CB92DA0C9}" destId="{A88DC0C3-EF9A-4D77-9603-F11D6B362182}" srcOrd="0" destOrd="0" presId="urn:microsoft.com/office/officeart/2005/8/layout/orgChart1"/>
    <dgm:cxn modelId="{E1D19046-6978-47B0-96D4-930A35652EF6}" type="presParOf" srcId="{A88DC0C3-EF9A-4D77-9603-F11D6B362182}" destId="{5332A242-9794-4254-9A10-C59CAFC42B7D}" srcOrd="0" destOrd="0" presId="urn:microsoft.com/office/officeart/2005/8/layout/orgChart1"/>
    <dgm:cxn modelId="{79901F8B-62D4-4E81-864D-9F9CE81C542A}" type="presParOf" srcId="{A88DC0C3-EF9A-4D77-9603-F11D6B362182}" destId="{6ACB2827-B6B9-4376-B416-0BAF99C45083}" srcOrd="1" destOrd="0" presId="urn:microsoft.com/office/officeart/2005/8/layout/orgChart1"/>
    <dgm:cxn modelId="{F8A62B97-E19F-4D9C-8D76-8EC6ACFB437B}" type="presParOf" srcId="{D43A6B01-1E52-43F5-B7E2-5A5CB92DA0C9}" destId="{B398D87E-1C75-4352-B176-CC32CB343F20}" srcOrd="1" destOrd="0" presId="urn:microsoft.com/office/officeart/2005/8/layout/orgChart1"/>
    <dgm:cxn modelId="{F867E859-C7F4-4658-9D65-B9D3B82C8B0F}" type="presParOf" srcId="{B398D87E-1C75-4352-B176-CC32CB343F20}" destId="{F42BDE77-6C4F-466D-ABB7-E065B0258B08}" srcOrd="0" destOrd="0" presId="urn:microsoft.com/office/officeart/2005/8/layout/orgChart1"/>
    <dgm:cxn modelId="{EFBA67F7-A970-461E-8F3B-6A6D86592433}" type="presParOf" srcId="{B398D87E-1C75-4352-B176-CC32CB343F20}" destId="{1504AA25-86E2-4715-9026-E8299D0B2251}" srcOrd="1" destOrd="0" presId="urn:microsoft.com/office/officeart/2005/8/layout/orgChart1"/>
    <dgm:cxn modelId="{57C80A3A-1A6F-4A46-BADC-2E16372EFDB7}" type="presParOf" srcId="{1504AA25-86E2-4715-9026-E8299D0B2251}" destId="{842DB90D-A93E-49C4-8D39-22CF8BFF529E}" srcOrd="0" destOrd="0" presId="urn:microsoft.com/office/officeart/2005/8/layout/orgChart1"/>
    <dgm:cxn modelId="{3DCFC9A2-F1E3-4477-B001-1F3FB4376806}" type="presParOf" srcId="{842DB90D-A93E-49C4-8D39-22CF8BFF529E}" destId="{7DEAEA15-0164-4453-AD5E-97C7B46E8B66}" srcOrd="0" destOrd="0" presId="urn:microsoft.com/office/officeart/2005/8/layout/orgChart1"/>
    <dgm:cxn modelId="{0744C4DE-923A-4012-84D5-40BEC298551D}" type="presParOf" srcId="{842DB90D-A93E-49C4-8D39-22CF8BFF529E}" destId="{97B2AAE7-B164-4AD1-9E19-FBDBD91BB414}" srcOrd="1" destOrd="0" presId="urn:microsoft.com/office/officeart/2005/8/layout/orgChart1"/>
    <dgm:cxn modelId="{284150D3-DF71-4063-B336-D816368AB286}" type="presParOf" srcId="{1504AA25-86E2-4715-9026-E8299D0B2251}" destId="{950FBA4F-EBDF-4941-A0E5-45BAB66EB2F9}" srcOrd="1" destOrd="0" presId="urn:microsoft.com/office/officeart/2005/8/layout/orgChart1"/>
    <dgm:cxn modelId="{31BCF387-4F00-4593-9DC8-FF0FDDE99104}" type="presParOf" srcId="{950FBA4F-EBDF-4941-A0E5-45BAB66EB2F9}" destId="{A62BAE53-5A20-4F46-BDE8-C4581A7CBFF5}" srcOrd="0" destOrd="0" presId="urn:microsoft.com/office/officeart/2005/8/layout/orgChart1"/>
    <dgm:cxn modelId="{F71C6300-52FA-441C-B45C-776FBEC41C8F}" type="presParOf" srcId="{950FBA4F-EBDF-4941-A0E5-45BAB66EB2F9}" destId="{67920EBA-9578-418A-B48D-4D2A787BFFBA}" srcOrd="1" destOrd="0" presId="urn:microsoft.com/office/officeart/2005/8/layout/orgChart1"/>
    <dgm:cxn modelId="{6E71A338-B698-4805-A228-E36D165FE807}" type="presParOf" srcId="{67920EBA-9578-418A-B48D-4D2A787BFFBA}" destId="{8E4AB69F-73BC-41DC-98F8-8B6A6AC277D6}" srcOrd="0" destOrd="0" presId="urn:microsoft.com/office/officeart/2005/8/layout/orgChart1"/>
    <dgm:cxn modelId="{23EAB0DD-B8A9-4E48-8264-0B4FC8C7E673}" type="presParOf" srcId="{8E4AB69F-73BC-41DC-98F8-8B6A6AC277D6}" destId="{245641DD-57B0-4F40-AAD8-A933C55739C8}" srcOrd="0" destOrd="0" presId="urn:microsoft.com/office/officeart/2005/8/layout/orgChart1"/>
    <dgm:cxn modelId="{4A288079-18A2-4DE5-BB6D-EC6754602957}" type="presParOf" srcId="{8E4AB69F-73BC-41DC-98F8-8B6A6AC277D6}" destId="{89C7E7FD-3289-4D52-A41D-E53928DBB901}" srcOrd="1" destOrd="0" presId="urn:microsoft.com/office/officeart/2005/8/layout/orgChart1"/>
    <dgm:cxn modelId="{15D62851-9C96-4EF8-BAB4-48B3228EF1AE}" type="presParOf" srcId="{67920EBA-9578-418A-B48D-4D2A787BFFBA}" destId="{BB7414A2-3F0A-44D7-A630-23185BD67B0F}" srcOrd="1" destOrd="0" presId="urn:microsoft.com/office/officeart/2005/8/layout/orgChart1"/>
    <dgm:cxn modelId="{0B8ABA80-64DB-4FA4-8ECB-100D5F0853E7}" type="presParOf" srcId="{67920EBA-9578-418A-B48D-4D2A787BFFBA}" destId="{8C7AFE7D-4AAB-4F07-8236-44427B5A6C43}" srcOrd="2" destOrd="0" presId="urn:microsoft.com/office/officeart/2005/8/layout/orgChart1"/>
    <dgm:cxn modelId="{74A70A34-7E18-4891-94D1-17EC2B86B864}" type="presParOf" srcId="{1504AA25-86E2-4715-9026-E8299D0B2251}" destId="{99A9F7F1-D0A1-4CA3-ADF2-BE4FD4172746}" srcOrd="2" destOrd="0" presId="urn:microsoft.com/office/officeart/2005/8/layout/orgChart1"/>
    <dgm:cxn modelId="{43A48229-9BD4-4A43-B824-CC76326F2596}" type="presParOf" srcId="{D43A6B01-1E52-43F5-B7E2-5A5CB92DA0C9}" destId="{59803920-23F2-49E1-9E04-DFB7873DB109}" srcOrd="2" destOrd="0" presId="urn:microsoft.com/office/officeart/2005/8/layout/orgChart1"/>
    <dgm:cxn modelId="{8619A84D-89BA-47B3-BBC2-148BDA9A1EE7}" type="presParOf" srcId="{0BCB568F-CE0C-4203-B41E-DBBDB492041A}" destId="{50908C2A-29D8-4855-B883-B0712589437A}"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228AF7-7C96-4BAA-8518-127B95AC39E7}">
      <dsp:nvSpPr>
        <dsp:cNvPr id="0" name=""/>
        <dsp:cNvSpPr/>
      </dsp:nvSpPr>
      <dsp:spPr>
        <a:xfrm>
          <a:off x="3654651" y="502837"/>
          <a:ext cx="1213302" cy="210573"/>
        </a:xfrm>
        <a:custGeom>
          <a:avLst/>
          <a:gdLst/>
          <a:ahLst/>
          <a:cxnLst/>
          <a:rect l="0" t="0" r="0" b="0"/>
          <a:pathLst>
            <a:path>
              <a:moveTo>
                <a:pt x="0" y="0"/>
              </a:moveTo>
              <a:lnTo>
                <a:pt x="0" y="105286"/>
              </a:lnTo>
              <a:lnTo>
                <a:pt x="1213302" y="105286"/>
              </a:lnTo>
              <a:lnTo>
                <a:pt x="1213302" y="210573"/>
              </a:lnTo>
            </a:path>
          </a:pathLst>
        </a:custGeom>
        <a:noFill/>
        <a:ln w="25400" cap="flat" cmpd="sng" algn="ctr">
          <a:solidFill>
            <a:srgbClr val="7CCFDB"/>
          </a:solidFill>
          <a:prstDash val="solid"/>
        </a:ln>
        <a:effectLst/>
      </dsp:spPr>
      <dsp:style>
        <a:lnRef idx="2">
          <a:scrgbClr r="0" g="0" b="0"/>
        </a:lnRef>
        <a:fillRef idx="0">
          <a:scrgbClr r="0" g="0" b="0"/>
        </a:fillRef>
        <a:effectRef idx="0">
          <a:scrgbClr r="0" g="0" b="0"/>
        </a:effectRef>
        <a:fontRef idx="minor"/>
      </dsp:style>
    </dsp:sp>
    <dsp:sp modelId="{132631E1-E876-4490-A8D0-10854ACBC25D}">
      <dsp:nvSpPr>
        <dsp:cNvPr id="0" name=""/>
        <dsp:cNvSpPr/>
      </dsp:nvSpPr>
      <dsp:spPr>
        <a:xfrm>
          <a:off x="3608931" y="502837"/>
          <a:ext cx="91440" cy="210573"/>
        </a:xfrm>
        <a:custGeom>
          <a:avLst/>
          <a:gdLst/>
          <a:ahLst/>
          <a:cxnLst/>
          <a:rect l="0" t="0" r="0" b="0"/>
          <a:pathLst>
            <a:path>
              <a:moveTo>
                <a:pt x="45720" y="0"/>
              </a:moveTo>
              <a:lnTo>
                <a:pt x="45720" y="210573"/>
              </a:lnTo>
            </a:path>
          </a:pathLst>
        </a:custGeom>
        <a:noFill/>
        <a:ln w="25400" cap="flat" cmpd="sng" algn="ctr">
          <a:solidFill>
            <a:srgbClr val="7CCFDB"/>
          </a:solidFill>
          <a:prstDash val="solid"/>
        </a:ln>
        <a:effectLst/>
      </dsp:spPr>
      <dsp:style>
        <a:lnRef idx="2">
          <a:scrgbClr r="0" g="0" b="0"/>
        </a:lnRef>
        <a:fillRef idx="0">
          <a:scrgbClr r="0" g="0" b="0"/>
        </a:fillRef>
        <a:effectRef idx="0">
          <a:scrgbClr r="0" g="0" b="0"/>
        </a:effectRef>
        <a:fontRef idx="minor"/>
      </dsp:style>
    </dsp:sp>
    <dsp:sp modelId="{8E023B08-3C32-44E7-B9EE-A43E2B5BCD4B}">
      <dsp:nvSpPr>
        <dsp:cNvPr id="0" name=""/>
        <dsp:cNvSpPr/>
      </dsp:nvSpPr>
      <dsp:spPr>
        <a:xfrm>
          <a:off x="3253559" y="1926713"/>
          <a:ext cx="150409" cy="1885131"/>
        </a:xfrm>
        <a:custGeom>
          <a:avLst/>
          <a:gdLst/>
          <a:ahLst/>
          <a:cxnLst/>
          <a:rect l="0" t="0" r="0" b="0"/>
          <a:pathLst>
            <a:path>
              <a:moveTo>
                <a:pt x="0" y="0"/>
              </a:moveTo>
              <a:lnTo>
                <a:pt x="0" y="1885131"/>
              </a:lnTo>
              <a:lnTo>
                <a:pt x="150409" y="1885131"/>
              </a:lnTo>
            </a:path>
          </a:pathLst>
        </a:custGeom>
        <a:noFill/>
        <a:ln w="25400" cap="flat" cmpd="sng" algn="ctr">
          <a:solidFill>
            <a:srgbClr val="7CCFDB"/>
          </a:solidFill>
          <a:prstDash val="solid"/>
        </a:ln>
        <a:effectLst/>
      </dsp:spPr>
      <dsp:style>
        <a:lnRef idx="2">
          <a:scrgbClr r="0" g="0" b="0"/>
        </a:lnRef>
        <a:fillRef idx="0">
          <a:scrgbClr r="0" g="0" b="0"/>
        </a:fillRef>
        <a:effectRef idx="0">
          <a:scrgbClr r="0" g="0" b="0"/>
        </a:effectRef>
        <a:fontRef idx="minor"/>
      </dsp:style>
    </dsp:sp>
    <dsp:sp modelId="{E57704F8-7E11-4B76-9F28-FA2823D646F4}">
      <dsp:nvSpPr>
        <dsp:cNvPr id="0" name=""/>
        <dsp:cNvSpPr/>
      </dsp:nvSpPr>
      <dsp:spPr>
        <a:xfrm>
          <a:off x="3253559" y="1926713"/>
          <a:ext cx="150409" cy="1173193"/>
        </a:xfrm>
        <a:custGeom>
          <a:avLst/>
          <a:gdLst/>
          <a:ahLst/>
          <a:cxnLst/>
          <a:rect l="0" t="0" r="0" b="0"/>
          <a:pathLst>
            <a:path>
              <a:moveTo>
                <a:pt x="0" y="0"/>
              </a:moveTo>
              <a:lnTo>
                <a:pt x="0" y="1173193"/>
              </a:lnTo>
              <a:lnTo>
                <a:pt x="150409" y="1173193"/>
              </a:lnTo>
            </a:path>
          </a:pathLst>
        </a:custGeom>
        <a:noFill/>
        <a:ln w="25400" cap="flat" cmpd="sng" algn="ctr">
          <a:solidFill>
            <a:srgbClr val="7CCFDB"/>
          </a:solidFill>
          <a:prstDash val="solid"/>
        </a:ln>
        <a:effectLst/>
      </dsp:spPr>
      <dsp:style>
        <a:lnRef idx="2">
          <a:scrgbClr r="0" g="0" b="0"/>
        </a:lnRef>
        <a:fillRef idx="0">
          <a:scrgbClr r="0" g="0" b="0"/>
        </a:fillRef>
        <a:effectRef idx="0">
          <a:scrgbClr r="0" g="0" b="0"/>
        </a:effectRef>
        <a:fontRef idx="minor"/>
      </dsp:style>
    </dsp:sp>
    <dsp:sp modelId="{20D9AE88-BA39-4040-9C2D-F1E1BA53AD4B}">
      <dsp:nvSpPr>
        <dsp:cNvPr id="0" name=""/>
        <dsp:cNvSpPr/>
      </dsp:nvSpPr>
      <dsp:spPr>
        <a:xfrm>
          <a:off x="3253559" y="1926713"/>
          <a:ext cx="150409" cy="461255"/>
        </a:xfrm>
        <a:custGeom>
          <a:avLst/>
          <a:gdLst/>
          <a:ahLst/>
          <a:cxnLst/>
          <a:rect l="0" t="0" r="0" b="0"/>
          <a:pathLst>
            <a:path>
              <a:moveTo>
                <a:pt x="0" y="0"/>
              </a:moveTo>
              <a:lnTo>
                <a:pt x="0" y="461255"/>
              </a:lnTo>
              <a:lnTo>
                <a:pt x="150409" y="461255"/>
              </a:lnTo>
            </a:path>
          </a:pathLst>
        </a:custGeom>
        <a:noFill/>
        <a:ln w="25400" cap="flat" cmpd="sng" algn="ctr">
          <a:solidFill>
            <a:srgbClr val="7CCFDB"/>
          </a:solidFill>
          <a:prstDash val="solid"/>
        </a:ln>
        <a:effectLst/>
      </dsp:spPr>
      <dsp:style>
        <a:lnRef idx="2">
          <a:scrgbClr r="0" g="0" b="0"/>
        </a:lnRef>
        <a:fillRef idx="0">
          <a:scrgbClr r="0" g="0" b="0"/>
        </a:fillRef>
        <a:effectRef idx="0">
          <a:scrgbClr r="0" g="0" b="0"/>
        </a:effectRef>
        <a:fontRef idx="minor"/>
      </dsp:style>
    </dsp:sp>
    <dsp:sp modelId="{77A3F5A0-DA6E-4C28-855C-B606C8CE1376}">
      <dsp:nvSpPr>
        <dsp:cNvPr id="0" name=""/>
        <dsp:cNvSpPr/>
      </dsp:nvSpPr>
      <dsp:spPr>
        <a:xfrm>
          <a:off x="2441348" y="1214775"/>
          <a:ext cx="1213302" cy="210573"/>
        </a:xfrm>
        <a:custGeom>
          <a:avLst/>
          <a:gdLst/>
          <a:ahLst/>
          <a:cxnLst/>
          <a:rect l="0" t="0" r="0" b="0"/>
          <a:pathLst>
            <a:path>
              <a:moveTo>
                <a:pt x="0" y="0"/>
              </a:moveTo>
              <a:lnTo>
                <a:pt x="0" y="105286"/>
              </a:lnTo>
              <a:lnTo>
                <a:pt x="1213302" y="105286"/>
              </a:lnTo>
              <a:lnTo>
                <a:pt x="1213302" y="210573"/>
              </a:lnTo>
            </a:path>
          </a:pathLst>
        </a:custGeom>
        <a:noFill/>
        <a:ln w="25400" cap="flat" cmpd="sng" algn="ctr">
          <a:solidFill>
            <a:srgbClr val="7CCFDB"/>
          </a:solidFill>
          <a:prstDash val="solid"/>
        </a:ln>
        <a:effectLst/>
      </dsp:spPr>
      <dsp:style>
        <a:lnRef idx="2">
          <a:scrgbClr r="0" g="0" b="0"/>
        </a:lnRef>
        <a:fillRef idx="0">
          <a:scrgbClr r="0" g="0" b="0"/>
        </a:fillRef>
        <a:effectRef idx="0">
          <a:scrgbClr r="0" g="0" b="0"/>
        </a:effectRef>
        <a:fontRef idx="minor"/>
      </dsp:style>
    </dsp:sp>
    <dsp:sp modelId="{7F0A0D18-9A89-47C3-A58A-89ED3FC13ED6}">
      <dsp:nvSpPr>
        <dsp:cNvPr id="0" name=""/>
        <dsp:cNvSpPr/>
      </dsp:nvSpPr>
      <dsp:spPr>
        <a:xfrm>
          <a:off x="2040256" y="1926713"/>
          <a:ext cx="150409" cy="1885131"/>
        </a:xfrm>
        <a:custGeom>
          <a:avLst/>
          <a:gdLst/>
          <a:ahLst/>
          <a:cxnLst/>
          <a:rect l="0" t="0" r="0" b="0"/>
          <a:pathLst>
            <a:path>
              <a:moveTo>
                <a:pt x="0" y="0"/>
              </a:moveTo>
              <a:lnTo>
                <a:pt x="0" y="1885131"/>
              </a:lnTo>
              <a:lnTo>
                <a:pt x="150409" y="1885131"/>
              </a:lnTo>
            </a:path>
          </a:pathLst>
        </a:custGeom>
        <a:noFill/>
        <a:ln w="25400" cap="flat" cmpd="sng" algn="ctr">
          <a:solidFill>
            <a:srgbClr val="7CCFDB"/>
          </a:solidFill>
          <a:prstDash val="solid"/>
        </a:ln>
        <a:effectLst/>
      </dsp:spPr>
      <dsp:style>
        <a:lnRef idx="2">
          <a:scrgbClr r="0" g="0" b="0"/>
        </a:lnRef>
        <a:fillRef idx="0">
          <a:scrgbClr r="0" g="0" b="0"/>
        </a:fillRef>
        <a:effectRef idx="0">
          <a:scrgbClr r="0" g="0" b="0"/>
        </a:effectRef>
        <a:fontRef idx="minor"/>
      </dsp:style>
    </dsp:sp>
    <dsp:sp modelId="{087902EE-29CE-4407-9045-0369FCA2C85B}">
      <dsp:nvSpPr>
        <dsp:cNvPr id="0" name=""/>
        <dsp:cNvSpPr/>
      </dsp:nvSpPr>
      <dsp:spPr>
        <a:xfrm>
          <a:off x="2040256" y="1926713"/>
          <a:ext cx="150409" cy="1173193"/>
        </a:xfrm>
        <a:custGeom>
          <a:avLst/>
          <a:gdLst/>
          <a:ahLst/>
          <a:cxnLst/>
          <a:rect l="0" t="0" r="0" b="0"/>
          <a:pathLst>
            <a:path>
              <a:moveTo>
                <a:pt x="0" y="0"/>
              </a:moveTo>
              <a:lnTo>
                <a:pt x="0" y="1173193"/>
              </a:lnTo>
              <a:lnTo>
                <a:pt x="150409" y="1173193"/>
              </a:lnTo>
            </a:path>
          </a:pathLst>
        </a:custGeom>
        <a:noFill/>
        <a:ln w="25400" cap="flat" cmpd="sng" algn="ctr">
          <a:solidFill>
            <a:srgbClr val="7CCFDB"/>
          </a:solidFill>
          <a:prstDash val="solid"/>
        </a:ln>
        <a:effectLst/>
      </dsp:spPr>
      <dsp:style>
        <a:lnRef idx="2">
          <a:scrgbClr r="0" g="0" b="0"/>
        </a:lnRef>
        <a:fillRef idx="0">
          <a:scrgbClr r="0" g="0" b="0"/>
        </a:fillRef>
        <a:effectRef idx="0">
          <a:scrgbClr r="0" g="0" b="0"/>
        </a:effectRef>
        <a:fontRef idx="minor"/>
      </dsp:style>
    </dsp:sp>
    <dsp:sp modelId="{0035C68C-AB0F-489E-B8EB-1D6B3DC23EDB}">
      <dsp:nvSpPr>
        <dsp:cNvPr id="0" name=""/>
        <dsp:cNvSpPr/>
      </dsp:nvSpPr>
      <dsp:spPr>
        <a:xfrm>
          <a:off x="2040256" y="1926713"/>
          <a:ext cx="150409" cy="461255"/>
        </a:xfrm>
        <a:custGeom>
          <a:avLst/>
          <a:gdLst/>
          <a:ahLst/>
          <a:cxnLst/>
          <a:rect l="0" t="0" r="0" b="0"/>
          <a:pathLst>
            <a:path>
              <a:moveTo>
                <a:pt x="0" y="0"/>
              </a:moveTo>
              <a:lnTo>
                <a:pt x="0" y="461255"/>
              </a:lnTo>
              <a:lnTo>
                <a:pt x="150409" y="461255"/>
              </a:lnTo>
            </a:path>
          </a:pathLst>
        </a:custGeom>
        <a:noFill/>
        <a:ln w="25400" cap="flat" cmpd="sng" algn="ctr">
          <a:solidFill>
            <a:srgbClr val="7CCFDB"/>
          </a:solidFill>
          <a:prstDash val="solid"/>
        </a:ln>
        <a:effectLst/>
      </dsp:spPr>
      <dsp:style>
        <a:lnRef idx="2">
          <a:scrgbClr r="0" g="0" b="0"/>
        </a:lnRef>
        <a:fillRef idx="0">
          <a:scrgbClr r="0" g="0" b="0"/>
        </a:fillRef>
        <a:effectRef idx="0">
          <a:scrgbClr r="0" g="0" b="0"/>
        </a:effectRef>
        <a:fontRef idx="minor"/>
      </dsp:style>
    </dsp:sp>
    <dsp:sp modelId="{A4119521-8DCC-4BDD-83AC-2F902AB617C9}">
      <dsp:nvSpPr>
        <dsp:cNvPr id="0" name=""/>
        <dsp:cNvSpPr/>
      </dsp:nvSpPr>
      <dsp:spPr>
        <a:xfrm>
          <a:off x="2395628" y="1214775"/>
          <a:ext cx="91440" cy="210573"/>
        </a:xfrm>
        <a:custGeom>
          <a:avLst/>
          <a:gdLst/>
          <a:ahLst/>
          <a:cxnLst/>
          <a:rect l="0" t="0" r="0" b="0"/>
          <a:pathLst>
            <a:path>
              <a:moveTo>
                <a:pt x="45720" y="0"/>
              </a:moveTo>
              <a:lnTo>
                <a:pt x="45720" y="210573"/>
              </a:lnTo>
            </a:path>
          </a:pathLst>
        </a:custGeom>
        <a:noFill/>
        <a:ln w="25400" cap="flat" cmpd="sng" algn="ctr">
          <a:solidFill>
            <a:srgbClr val="7CCFDB"/>
          </a:solidFill>
          <a:prstDash val="solid"/>
        </a:ln>
        <a:effectLst/>
      </dsp:spPr>
      <dsp:style>
        <a:lnRef idx="2">
          <a:scrgbClr r="0" g="0" b="0"/>
        </a:lnRef>
        <a:fillRef idx="0">
          <a:scrgbClr r="0" g="0" b="0"/>
        </a:fillRef>
        <a:effectRef idx="0">
          <a:scrgbClr r="0" g="0" b="0"/>
        </a:effectRef>
        <a:fontRef idx="minor"/>
      </dsp:style>
    </dsp:sp>
    <dsp:sp modelId="{337C835B-891D-4886-A7A5-497688AEE56A}">
      <dsp:nvSpPr>
        <dsp:cNvPr id="0" name=""/>
        <dsp:cNvSpPr/>
      </dsp:nvSpPr>
      <dsp:spPr>
        <a:xfrm>
          <a:off x="826954" y="1926713"/>
          <a:ext cx="150409" cy="1885131"/>
        </a:xfrm>
        <a:custGeom>
          <a:avLst/>
          <a:gdLst/>
          <a:ahLst/>
          <a:cxnLst/>
          <a:rect l="0" t="0" r="0" b="0"/>
          <a:pathLst>
            <a:path>
              <a:moveTo>
                <a:pt x="0" y="0"/>
              </a:moveTo>
              <a:lnTo>
                <a:pt x="0" y="1885131"/>
              </a:lnTo>
              <a:lnTo>
                <a:pt x="150409" y="1885131"/>
              </a:lnTo>
            </a:path>
          </a:pathLst>
        </a:custGeom>
        <a:noFill/>
        <a:ln w="25400" cap="flat" cmpd="sng" algn="ctr">
          <a:solidFill>
            <a:srgbClr val="7CCFDB"/>
          </a:solidFill>
          <a:prstDash val="solid"/>
        </a:ln>
        <a:effectLst/>
      </dsp:spPr>
      <dsp:style>
        <a:lnRef idx="2">
          <a:scrgbClr r="0" g="0" b="0"/>
        </a:lnRef>
        <a:fillRef idx="0">
          <a:scrgbClr r="0" g="0" b="0"/>
        </a:fillRef>
        <a:effectRef idx="0">
          <a:scrgbClr r="0" g="0" b="0"/>
        </a:effectRef>
        <a:fontRef idx="minor"/>
      </dsp:style>
    </dsp:sp>
    <dsp:sp modelId="{A3AD6343-FDB0-4F33-A127-EB83E5B58F97}">
      <dsp:nvSpPr>
        <dsp:cNvPr id="0" name=""/>
        <dsp:cNvSpPr/>
      </dsp:nvSpPr>
      <dsp:spPr>
        <a:xfrm>
          <a:off x="826954" y="1926713"/>
          <a:ext cx="150409" cy="1173193"/>
        </a:xfrm>
        <a:custGeom>
          <a:avLst/>
          <a:gdLst/>
          <a:ahLst/>
          <a:cxnLst/>
          <a:rect l="0" t="0" r="0" b="0"/>
          <a:pathLst>
            <a:path>
              <a:moveTo>
                <a:pt x="0" y="0"/>
              </a:moveTo>
              <a:lnTo>
                <a:pt x="0" y="1173193"/>
              </a:lnTo>
              <a:lnTo>
                <a:pt x="150409" y="1173193"/>
              </a:lnTo>
            </a:path>
          </a:pathLst>
        </a:custGeom>
        <a:noFill/>
        <a:ln w="25400" cap="flat" cmpd="sng" algn="ctr">
          <a:solidFill>
            <a:srgbClr val="7CCFDB"/>
          </a:solidFill>
          <a:prstDash val="solid"/>
        </a:ln>
        <a:effectLst/>
      </dsp:spPr>
      <dsp:style>
        <a:lnRef idx="2">
          <a:scrgbClr r="0" g="0" b="0"/>
        </a:lnRef>
        <a:fillRef idx="0">
          <a:scrgbClr r="0" g="0" b="0"/>
        </a:fillRef>
        <a:effectRef idx="0">
          <a:scrgbClr r="0" g="0" b="0"/>
        </a:effectRef>
        <a:fontRef idx="minor"/>
      </dsp:style>
    </dsp:sp>
    <dsp:sp modelId="{9ECF8A62-3CAB-4A2F-AA20-D2B6010A378C}">
      <dsp:nvSpPr>
        <dsp:cNvPr id="0" name=""/>
        <dsp:cNvSpPr/>
      </dsp:nvSpPr>
      <dsp:spPr>
        <a:xfrm>
          <a:off x="826954" y="1926713"/>
          <a:ext cx="150409" cy="461255"/>
        </a:xfrm>
        <a:custGeom>
          <a:avLst/>
          <a:gdLst/>
          <a:ahLst/>
          <a:cxnLst/>
          <a:rect l="0" t="0" r="0" b="0"/>
          <a:pathLst>
            <a:path>
              <a:moveTo>
                <a:pt x="0" y="0"/>
              </a:moveTo>
              <a:lnTo>
                <a:pt x="0" y="461255"/>
              </a:lnTo>
              <a:lnTo>
                <a:pt x="150409" y="461255"/>
              </a:lnTo>
            </a:path>
          </a:pathLst>
        </a:custGeom>
        <a:noFill/>
        <a:ln w="25400" cap="flat" cmpd="sng" algn="ctr">
          <a:solidFill>
            <a:srgbClr val="7CCFDB"/>
          </a:solidFill>
          <a:prstDash val="solid"/>
        </a:ln>
        <a:effectLst/>
      </dsp:spPr>
      <dsp:style>
        <a:lnRef idx="2">
          <a:scrgbClr r="0" g="0" b="0"/>
        </a:lnRef>
        <a:fillRef idx="0">
          <a:scrgbClr r="0" g="0" b="0"/>
        </a:fillRef>
        <a:effectRef idx="0">
          <a:scrgbClr r="0" g="0" b="0"/>
        </a:effectRef>
        <a:fontRef idx="minor"/>
      </dsp:style>
    </dsp:sp>
    <dsp:sp modelId="{D3A27056-02D1-4FC6-A0FE-7F483709065B}">
      <dsp:nvSpPr>
        <dsp:cNvPr id="0" name=""/>
        <dsp:cNvSpPr/>
      </dsp:nvSpPr>
      <dsp:spPr>
        <a:xfrm>
          <a:off x="1228045" y="1214775"/>
          <a:ext cx="1213302" cy="210573"/>
        </a:xfrm>
        <a:custGeom>
          <a:avLst/>
          <a:gdLst/>
          <a:ahLst/>
          <a:cxnLst/>
          <a:rect l="0" t="0" r="0" b="0"/>
          <a:pathLst>
            <a:path>
              <a:moveTo>
                <a:pt x="1213302" y="0"/>
              </a:moveTo>
              <a:lnTo>
                <a:pt x="1213302" y="105286"/>
              </a:lnTo>
              <a:lnTo>
                <a:pt x="0" y="105286"/>
              </a:lnTo>
              <a:lnTo>
                <a:pt x="0" y="210573"/>
              </a:lnTo>
            </a:path>
          </a:pathLst>
        </a:custGeom>
        <a:noFill/>
        <a:ln w="25400" cap="flat" cmpd="sng" algn="ctr">
          <a:solidFill>
            <a:srgbClr val="7CCFDB"/>
          </a:solidFill>
          <a:prstDash val="solid"/>
        </a:ln>
        <a:effectLst/>
      </dsp:spPr>
      <dsp:style>
        <a:lnRef idx="2">
          <a:scrgbClr r="0" g="0" b="0"/>
        </a:lnRef>
        <a:fillRef idx="0">
          <a:scrgbClr r="0" g="0" b="0"/>
        </a:fillRef>
        <a:effectRef idx="0">
          <a:scrgbClr r="0" g="0" b="0"/>
        </a:effectRef>
        <a:fontRef idx="minor"/>
      </dsp:style>
    </dsp:sp>
    <dsp:sp modelId="{FEB9A59C-7336-4F99-A343-9CE860BDFD10}">
      <dsp:nvSpPr>
        <dsp:cNvPr id="0" name=""/>
        <dsp:cNvSpPr/>
      </dsp:nvSpPr>
      <dsp:spPr>
        <a:xfrm>
          <a:off x="2441348" y="502837"/>
          <a:ext cx="1213302" cy="210573"/>
        </a:xfrm>
        <a:custGeom>
          <a:avLst/>
          <a:gdLst/>
          <a:ahLst/>
          <a:cxnLst/>
          <a:rect l="0" t="0" r="0" b="0"/>
          <a:pathLst>
            <a:path>
              <a:moveTo>
                <a:pt x="1213302" y="0"/>
              </a:moveTo>
              <a:lnTo>
                <a:pt x="1213302" y="105286"/>
              </a:lnTo>
              <a:lnTo>
                <a:pt x="0" y="105286"/>
              </a:lnTo>
              <a:lnTo>
                <a:pt x="0" y="210573"/>
              </a:lnTo>
            </a:path>
          </a:pathLst>
        </a:custGeom>
        <a:noFill/>
        <a:ln w="25400" cap="flat" cmpd="sng" algn="ctr">
          <a:solidFill>
            <a:srgbClr val="7CCFDB"/>
          </a:solidFill>
          <a:prstDash val="solid"/>
        </a:ln>
        <a:effectLst/>
      </dsp:spPr>
      <dsp:style>
        <a:lnRef idx="2">
          <a:scrgbClr r="0" g="0" b="0"/>
        </a:lnRef>
        <a:fillRef idx="0">
          <a:scrgbClr r="0" g="0" b="0"/>
        </a:fillRef>
        <a:effectRef idx="0">
          <a:scrgbClr r="0" g="0" b="0"/>
        </a:effectRef>
        <a:fontRef idx="minor"/>
      </dsp:style>
    </dsp:sp>
    <dsp:sp modelId="{8CB56FC4-23B3-43AC-B1C6-DA4C0B90114B}">
      <dsp:nvSpPr>
        <dsp:cNvPr id="0" name=""/>
        <dsp:cNvSpPr/>
      </dsp:nvSpPr>
      <dsp:spPr>
        <a:xfrm>
          <a:off x="3153286" y="1472"/>
          <a:ext cx="1002729" cy="501364"/>
        </a:xfrm>
        <a:prstGeom prst="rect">
          <a:avLst/>
        </a:prstGeom>
        <a:solidFill>
          <a:schemeClr val="lt1">
            <a:hueOff val="0"/>
            <a:satOff val="0"/>
            <a:lumOff val="0"/>
            <a:alphaOff val="0"/>
          </a:schemeClr>
        </a:solidFill>
        <a:ln w="25400" cap="flat" cmpd="sng" algn="ctr">
          <a:solidFill>
            <a:srgbClr val="7CCFDB"/>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GB" sz="1050" kern="1200" dirty="0" smtClean="0">
              <a:latin typeface="Arial" panose="020B0604020202020204" pitchFamily="34" charset="0"/>
              <a:cs typeface="Arial" panose="020B0604020202020204" pitchFamily="34" charset="0"/>
            </a:rPr>
            <a:t>Battleships</a:t>
          </a:r>
          <a:endParaRPr lang="en-GB" sz="1050" kern="1200" dirty="0">
            <a:latin typeface="Arial" panose="020B0604020202020204" pitchFamily="34" charset="0"/>
            <a:cs typeface="Arial" panose="020B0604020202020204" pitchFamily="34" charset="0"/>
          </a:endParaRPr>
        </a:p>
      </dsp:txBody>
      <dsp:txXfrm>
        <a:off x="3153286" y="1472"/>
        <a:ext cx="1002729" cy="501364"/>
      </dsp:txXfrm>
    </dsp:sp>
    <dsp:sp modelId="{4051997F-4258-41EA-8367-F1D42B2B3F77}">
      <dsp:nvSpPr>
        <dsp:cNvPr id="0" name=""/>
        <dsp:cNvSpPr/>
      </dsp:nvSpPr>
      <dsp:spPr>
        <a:xfrm>
          <a:off x="1939983" y="713410"/>
          <a:ext cx="1002729" cy="501364"/>
        </a:xfrm>
        <a:prstGeom prst="rect">
          <a:avLst/>
        </a:prstGeom>
        <a:solidFill>
          <a:schemeClr val="lt1">
            <a:hueOff val="0"/>
            <a:satOff val="0"/>
            <a:lumOff val="0"/>
            <a:alphaOff val="0"/>
          </a:schemeClr>
        </a:solidFill>
        <a:ln w="25400" cap="flat" cmpd="sng" algn="ctr">
          <a:solidFill>
            <a:srgbClr val="7CCFDB"/>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GB" sz="1050" kern="1200" dirty="0" smtClean="0">
              <a:latin typeface="Arial" panose="020B0604020202020204" pitchFamily="34" charset="0"/>
              <a:cs typeface="Arial" panose="020B0604020202020204" pitchFamily="34" charset="0"/>
            </a:rPr>
            <a:t>Positioning Ships</a:t>
          </a:r>
          <a:endParaRPr lang="en-GB" sz="1050" kern="1200" dirty="0">
            <a:latin typeface="Arial" panose="020B0604020202020204" pitchFamily="34" charset="0"/>
            <a:cs typeface="Arial" panose="020B0604020202020204" pitchFamily="34" charset="0"/>
          </a:endParaRPr>
        </a:p>
      </dsp:txBody>
      <dsp:txXfrm>
        <a:off x="1939983" y="713410"/>
        <a:ext cx="1002729" cy="501364"/>
      </dsp:txXfrm>
    </dsp:sp>
    <dsp:sp modelId="{6A895335-7235-4430-A5DD-71C58F810DEA}">
      <dsp:nvSpPr>
        <dsp:cNvPr id="0" name=""/>
        <dsp:cNvSpPr/>
      </dsp:nvSpPr>
      <dsp:spPr>
        <a:xfrm>
          <a:off x="726681" y="1425348"/>
          <a:ext cx="1002729" cy="501364"/>
        </a:xfrm>
        <a:prstGeom prst="rect">
          <a:avLst/>
        </a:prstGeom>
        <a:solidFill>
          <a:schemeClr val="lt1">
            <a:hueOff val="0"/>
            <a:satOff val="0"/>
            <a:lumOff val="0"/>
            <a:alphaOff val="0"/>
          </a:schemeClr>
        </a:solidFill>
        <a:ln w="25400" cap="flat" cmpd="sng" algn="ctr">
          <a:solidFill>
            <a:srgbClr val="7CCFDB"/>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GB" sz="1050" kern="1200" dirty="0" smtClean="0">
              <a:latin typeface="Arial" panose="020B0604020202020204" pitchFamily="34" charset="0"/>
              <a:cs typeface="Arial" panose="020B0604020202020204" pitchFamily="34" charset="0"/>
            </a:rPr>
            <a:t>Battleship 1</a:t>
          </a:r>
          <a:endParaRPr lang="en-GB" sz="1050" kern="1200" dirty="0">
            <a:latin typeface="Arial" panose="020B0604020202020204" pitchFamily="34" charset="0"/>
            <a:cs typeface="Arial" panose="020B0604020202020204" pitchFamily="34" charset="0"/>
          </a:endParaRPr>
        </a:p>
      </dsp:txBody>
      <dsp:txXfrm>
        <a:off x="726681" y="1425348"/>
        <a:ext cx="1002729" cy="501364"/>
      </dsp:txXfrm>
    </dsp:sp>
    <dsp:sp modelId="{F292E074-1235-4DF4-99FE-03C8031AFB8E}">
      <dsp:nvSpPr>
        <dsp:cNvPr id="0" name=""/>
        <dsp:cNvSpPr/>
      </dsp:nvSpPr>
      <dsp:spPr>
        <a:xfrm>
          <a:off x="977363" y="2137286"/>
          <a:ext cx="1002729" cy="501364"/>
        </a:xfrm>
        <a:prstGeom prst="rect">
          <a:avLst/>
        </a:prstGeom>
        <a:solidFill>
          <a:schemeClr val="lt1">
            <a:hueOff val="0"/>
            <a:satOff val="0"/>
            <a:lumOff val="0"/>
            <a:alphaOff val="0"/>
          </a:schemeClr>
        </a:solidFill>
        <a:ln w="25400" cap="flat" cmpd="sng" algn="ctr">
          <a:solidFill>
            <a:srgbClr val="7CCFDB"/>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GB" sz="1050" kern="1200" dirty="0" smtClean="0">
              <a:latin typeface="Arial" panose="020B0604020202020204" pitchFamily="34" charset="0"/>
              <a:cs typeface="Arial" panose="020B0604020202020204" pitchFamily="34" charset="0"/>
            </a:rPr>
            <a:t>Generate random position</a:t>
          </a:r>
          <a:endParaRPr lang="en-GB" sz="1050" kern="1200" dirty="0">
            <a:latin typeface="Arial" panose="020B0604020202020204" pitchFamily="34" charset="0"/>
            <a:cs typeface="Arial" panose="020B0604020202020204" pitchFamily="34" charset="0"/>
          </a:endParaRPr>
        </a:p>
      </dsp:txBody>
      <dsp:txXfrm>
        <a:off x="977363" y="2137286"/>
        <a:ext cx="1002729" cy="501364"/>
      </dsp:txXfrm>
    </dsp:sp>
    <dsp:sp modelId="{8DE37687-B4DE-4726-A961-0A4D8AA2C143}">
      <dsp:nvSpPr>
        <dsp:cNvPr id="0" name=""/>
        <dsp:cNvSpPr/>
      </dsp:nvSpPr>
      <dsp:spPr>
        <a:xfrm>
          <a:off x="977363" y="2849224"/>
          <a:ext cx="1002729" cy="501364"/>
        </a:xfrm>
        <a:prstGeom prst="rect">
          <a:avLst/>
        </a:prstGeom>
        <a:solidFill>
          <a:schemeClr val="lt1">
            <a:hueOff val="0"/>
            <a:satOff val="0"/>
            <a:lumOff val="0"/>
            <a:alphaOff val="0"/>
          </a:schemeClr>
        </a:solidFill>
        <a:ln w="25400" cap="flat" cmpd="sng" algn="ctr">
          <a:solidFill>
            <a:srgbClr val="7CCFDB"/>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GB" sz="1050" kern="1200" dirty="0" smtClean="0">
              <a:latin typeface="Arial" panose="020B0604020202020204" pitchFamily="34" charset="0"/>
              <a:cs typeface="Arial" panose="020B0604020202020204" pitchFamily="34" charset="0"/>
            </a:rPr>
            <a:t>Check the spaces are free</a:t>
          </a:r>
          <a:endParaRPr lang="en-GB" sz="1050" kern="1200" dirty="0">
            <a:latin typeface="Arial" panose="020B0604020202020204" pitchFamily="34" charset="0"/>
            <a:cs typeface="Arial" panose="020B0604020202020204" pitchFamily="34" charset="0"/>
          </a:endParaRPr>
        </a:p>
      </dsp:txBody>
      <dsp:txXfrm>
        <a:off x="977363" y="2849224"/>
        <a:ext cx="1002729" cy="501364"/>
      </dsp:txXfrm>
    </dsp:sp>
    <dsp:sp modelId="{97162DE8-350C-49F6-85C1-D44DA700ED59}">
      <dsp:nvSpPr>
        <dsp:cNvPr id="0" name=""/>
        <dsp:cNvSpPr/>
      </dsp:nvSpPr>
      <dsp:spPr>
        <a:xfrm>
          <a:off x="977363" y="3561162"/>
          <a:ext cx="1002729" cy="501364"/>
        </a:xfrm>
        <a:prstGeom prst="rect">
          <a:avLst/>
        </a:prstGeom>
        <a:solidFill>
          <a:schemeClr val="lt1">
            <a:hueOff val="0"/>
            <a:satOff val="0"/>
            <a:lumOff val="0"/>
            <a:alphaOff val="0"/>
          </a:schemeClr>
        </a:solidFill>
        <a:ln w="25400" cap="flat" cmpd="sng" algn="ctr">
          <a:solidFill>
            <a:srgbClr val="7CCFDB"/>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GB" sz="1050" kern="1200" dirty="0" smtClean="0">
              <a:latin typeface="Arial" panose="020B0604020202020204" pitchFamily="34" charset="0"/>
              <a:cs typeface="Arial" panose="020B0604020202020204" pitchFamily="34" charset="0"/>
            </a:rPr>
            <a:t>Save ship position</a:t>
          </a:r>
          <a:endParaRPr lang="en-GB" sz="1050" kern="1200" dirty="0">
            <a:latin typeface="Arial" panose="020B0604020202020204" pitchFamily="34" charset="0"/>
            <a:cs typeface="Arial" panose="020B0604020202020204" pitchFamily="34" charset="0"/>
          </a:endParaRPr>
        </a:p>
      </dsp:txBody>
      <dsp:txXfrm>
        <a:off x="977363" y="3561162"/>
        <a:ext cx="1002729" cy="501364"/>
      </dsp:txXfrm>
    </dsp:sp>
    <dsp:sp modelId="{BCA21510-7873-4A0A-AF38-87EBFFD80141}">
      <dsp:nvSpPr>
        <dsp:cNvPr id="0" name=""/>
        <dsp:cNvSpPr/>
      </dsp:nvSpPr>
      <dsp:spPr>
        <a:xfrm>
          <a:off x="1939983" y="1425348"/>
          <a:ext cx="1002729" cy="501364"/>
        </a:xfrm>
        <a:prstGeom prst="rect">
          <a:avLst/>
        </a:prstGeom>
        <a:solidFill>
          <a:schemeClr val="lt1">
            <a:hueOff val="0"/>
            <a:satOff val="0"/>
            <a:lumOff val="0"/>
            <a:alphaOff val="0"/>
          </a:schemeClr>
        </a:solidFill>
        <a:ln w="25400" cap="flat" cmpd="sng" algn="ctr">
          <a:solidFill>
            <a:srgbClr val="7CCFDB"/>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GB" sz="1050" kern="1200" dirty="0" smtClean="0">
              <a:latin typeface="Arial" panose="020B0604020202020204" pitchFamily="34" charset="0"/>
              <a:cs typeface="Arial" panose="020B0604020202020204" pitchFamily="34" charset="0"/>
            </a:rPr>
            <a:t>Destroyer 1</a:t>
          </a:r>
          <a:endParaRPr lang="en-GB" sz="1050" kern="1200" dirty="0">
            <a:latin typeface="Arial" panose="020B0604020202020204" pitchFamily="34" charset="0"/>
            <a:cs typeface="Arial" panose="020B0604020202020204" pitchFamily="34" charset="0"/>
          </a:endParaRPr>
        </a:p>
      </dsp:txBody>
      <dsp:txXfrm>
        <a:off x="1939983" y="1425348"/>
        <a:ext cx="1002729" cy="501364"/>
      </dsp:txXfrm>
    </dsp:sp>
    <dsp:sp modelId="{38F0B2C9-3720-4CCF-B9F8-D8916A2EAA9F}">
      <dsp:nvSpPr>
        <dsp:cNvPr id="0" name=""/>
        <dsp:cNvSpPr/>
      </dsp:nvSpPr>
      <dsp:spPr>
        <a:xfrm>
          <a:off x="2190666" y="2137286"/>
          <a:ext cx="1002729" cy="501364"/>
        </a:xfrm>
        <a:prstGeom prst="rect">
          <a:avLst/>
        </a:prstGeom>
        <a:solidFill>
          <a:schemeClr val="lt1">
            <a:hueOff val="0"/>
            <a:satOff val="0"/>
            <a:lumOff val="0"/>
            <a:alphaOff val="0"/>
          </a:schemeClr>
        </a:solidFill>
        <a:ln w="25400" cap="flat" cmpd="sng" algn="ctr">
          <a:solidFill>
            <a:srgbClr val="7CCFDB"/>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GB" sz="1050" kern="1200" dirty="0" smtClean="0">
              <a:latin typeface="Arial" panose="020B0604020202020204" pitchFamily="34" charset="0"/>
              <a:cs typeface="Arial" panose="020B0604020202020204" pitchFamily="34" charset="0"/>
            </a:rPr>
            <a:t>Generate random position</a:t>
          </a:r>
          <a:endParaRPr lang="en-GB" sz="1050" kern="1200" dirty="0">
            <a:latin typeface="Arial" panose="020B0604020202020204" pitchFamily="34" charset="0"/>
            <a:cs typeface="Arial" panose="020B0604020202020204" pitchFamily="34" charset="0"/>
          </a:endParaRPr>
        </a:p>
      </dsp:txBody>
      <dsp:txXfrm>
        <a:off x="2190666" y="2137286"/>
        <a:ext cx="1002729" cy="501364"/>
      </dsp:txXfrm>
    </dsp:sp>
    <dsp:sp modelId="{6F297E95-C5B1-4768-A9CD-A9A0B408102B}">
      <dsp:nvSpPr>
        <dsp:cNvPr id="0" name=""/>
        <dsp:cNvSpPr/>
      </dsp:nvSpPr>
      <dsp:spPr>
        <a:xfrm>
          <a:off x="2190666" y="2849224"/>
          <a:ext cx="1002729" cy="501364"/>
        </a:xfrm>
        <a:prstGeom prst="rect">
          <a:avLst/>
        </a:prstGeom>
        <a:solidFill>
          <a:schemeClr val="lt1">
            <a:hueOff val="0"/>
            <a:satOff val="0"/>
            <a:lumOff val="0"/>
            <a:alphaOff val="0"/>
          </a:schemeClr>
        </a:solidFill>
        <a:ln w="25400" cap="flat" cmpd="sng" algn="ctr">
          <a:solidFill>
            <a:srgbClr val="7CCFDB"/>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GB" sz="1050" kern="1200" dirty="0" smtClean="0">
              <a:latin typeface="Arial" panose="020B0604020202020204" pitchFamily="34" charset="0"/>
              <a:cs typeface="Arial" panose="020B0604020202020204" pitchFamily="34" charset="0"/>
            </a:rPr>
            <a:t>Check the spaces are free</a:t>
          </a:r>
          <a:endParaRPr lang="en-GB" sz="1050" kern="1200" dirty="0">
            <a:latin typeface="Arial" panose="020B0604020202020204" pitchFamily="34" charset="0"/>
            <a:cs typeface="Arial" panose="020B0604020202020204" pitchFamily="34" charset="0"/>
          </a:endParaRPr>
        </a:p>
      </dsp:txBody>
      <dsp:txXfrm>
        <a:off x="2190666" y="2849224"/>
        <a:ext cx="1002729" cy="501364"/>
      </dsp:txXfrm>
    </dsp:sp>
    <dsp:sp modelId="{E2E4E56C-0E40-4D2B-82DB-935FF8830613}">
      <dsp:nvSpPr>
        <dsp:cNvPr id="0" name=""/>
        <dsp:cNvSpPr/>
      </dsp:nvSpPr>
      <dsp:spPr>
        <a:xfrm>
          <a:off x="2190666" y="3561162"/>
          <a:ext cx="1002729" cy="501364"/>
        </a:xfrm>
        <a:prstGeom prst="rect">
          <a:avLst/>
        </a:prstGeom>
        <a:solidFill>
          <a:schemeClr val="lt1">
            <a:hueOff val="0"/>
            <a:satOff val="0"/>
            <a:lumOff val="0"/>
            <a:alphaOff val="0"/>
          </a:schemeClr>
        </a:solidFill>
        <a:ln w="25400" cap="flat" cmpd="sng" algn="ctr">
          <a:solidFill>
            <a:srgbClr val="7CCFDB"/>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GB" sz="1050" kern="1200" dirty="0" smtClean="0">
              <a:latin typeface="Arial" panose="020B0604020202020204" pitchFamily="34" charset="0"/>
              <a:cs typeface="Arial" panose="020B0604020202020204" pitchFamily="34" charset="0"/>
            </a:rPr>
            <a:t>Save ship position</a:t>
          </a:r>
          <a:endParaRPr lang="en-GB" sz="1050" kern="1200" dirty="0">
            <a:latin typeface="Arial" panose="020B0604020202020204" pitchFamily="34" charset="0"/>
            <a:cs typeface="Arial" panose="020B0604020202020204" pitchFamily="34" charset="0"/>
          </a:endParaRPr>
        </a:p>
      </dsp:txBody>
      <dsp:txXfrm>
        <a:off x="2190666" y="3561162"/>
        <a:ext cx="1002729" cy="501364"/>
      </dsp:txXfrm>
    </dsp:sp>
    <dsp:sp modelId="{DC166768-F01A-4B9E-8F81-5D7938D75E94}">
      <dsp:nvSpPr>
        <dsp:cNvPr id="0" name=""/>
        <dsp:cNvSpPr/>
      </dsp:nvSpPr>
      <dsp:spPr>
        <a:xfrm>
          <a:off x="3153286" y="1425348"/>
          <a:ext cx="1002729" cy="501364"/>
        </a:xfrm>
        <a:prstGeom prst="rect">
          <a:avLst/>
        </a:prstGeom>
        <a:solidFill>
          <a:schemeClr val="lt1">
            <a:hueOff val="0"/>
            <a:satOff val="0"/>
            <a:lumOff val="0"/>
            <a:alphaOff val="0"/>
          </a:schemeClr>
        </a:solidFill>
        <a:ln w="25400" cap="flat" cmpd="sng" algn="ctr">
          <a:solidFill>
            <a:srgbClr val="7CCFDB"/>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GB" sz="1050" kern="1200" dirty="0" smtClean="0">
              <a:latin typeface="Arial" panose="020B0604020202020204" pitchFamily="34" charset="0"/>
              <a:cs typeface="Arial" panose="020B0604020202020204" pitchFamily="34" charset="0"/>
            </a:rPr>
            <a:t>Destroyer 2</a:t>
          </a:r>
          <a:endParaRPr lang="en-GB" sz="1050" kern="1200" dirty="0">
            <a:latin typeface="Arial" panose="020B0604020202020204" pitchFamily="34" charset="0"/>
            <a:cs typeface="Arial" panose="020B0604020202020204" pitchFamily="34" charset="0"/>
          </a:endParaRPr>
        </a:p>
      </dsp:txBody>
      <dsp:txXfrm>
        <a:off x="3153286" y="1425348"/>
        <a:ext cx="1002729" cy="501364"/>
      </dsp:txXfrm>
    </dsp:sp>
    <dsp:sp modelId="{A5104579-4E07-404A-9FEA-FA7CAA9AE32C}">
      <dsp:nvSpPr>
        <dsp:cNvPr id="0" name=""/>
        <dsp:cNvSpPr/>
      </dsp:nvSpPr>
      <dsp:spPr>
        <a:xfrm>
          <a:off x="3403968" y="2137286"/>
          <a:ext cx="1002729" cy="501364"/>
        </a:xfrm>
        <a:prstGeom prst="rect">
          <a:avLst/>
        </a:prstGeom>
        <a:solidFill>
          <a:schemeClr val="lt1">
            <a:hueOff val="0"/>
            <a:satOff val="0"/>
            <a:lumOff val="0"/>
            <a:alphaOff val="0"/>
          </a:schemeClr>
        </a:solidFill>
        <a:ln w="25400" cap="flat" cmpd="sng" algn="ctr">
          <a:solidFill>
            <a:srgbClr val="7CCFDB"/>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GB" sz="1050" kern="1200" dirty="0" smtClean="0">
              <a:latin typeface="Arial" panose="020B0604020202020204" pitchFamily="34" charset="0"/>
              <a:cs typeface="Arial" panose="020B0604020202020204" pitchFamily="34" charset="0"/>
            </a:rPr>
            <a:t>Generate random position</a:t>
          </a:r>
          <a:endParaRPr lang="en-GB" sz="1050" kern="1200" dirty="0">
            <a:latin typeface="Arial" panose="020B0604020202020204" pitchFamily="34" charset="0"/>
            <a:cs typeface="Arial" panose="020B0604020202020204" pitchFamily="34" charset="0"/>
          </a:endParaRPr>
        </a:p>
      </dsp:txBody>
      <dsp:txXfrm>
        <a:off x="3403968" y="2137286"/>
        <a:ext cx="1002729" cy="501364"/>
      </dsp:txXfrm>
    </dsp:sp>
    <dsp:sp modelId="{026B1C77-5C60-44E7-BA1A-4CE33A5605A2}">
      <dsp:nvSpPr>
        <dsp:cNvPr id="0" name=""/>
        <dsp:cNvSpPr/>
      </dsp:nvSpPr>
      <dsp:spPr>
        <a:xfrm>
          <a:off x="3403968" y="2849224"/>
          <a:ext cx="1002729" cy="501364"/>
        </a:xfrm>
        <a:prstGeom prst="rect">
          <a:avLst/>
        </a:prstGeom>
        <a:solidFill>
          <a:schemeClr val="lt1">
            <a:hueOff val="0"/>
            <a:satOff val="0"/>
            <a:lumOff val="0"/>
            <a:alphaOff val="0"/>
          </a:schemeClr>
        </a:solidFill>
        <a:ln w="25400" cap="flat" cmpd="sng" algn="ctr">
          <a:solidFill>
            <a:srgbClr val="7CCFDB"/>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GB" sz="1050" kern="1200" dirty="0" smtClean="0">
              <a:latin typeface="Arial" panose="020B0604020202020204" pitchFamily="34" charset="0"/>
              <a:cs typeface="Arial" panose="020B0604020202020204" pitchFamily="34" charset="0"/>
            </a:rPr>
            <a:t>Check the spaces are free</a:t>
          </a:r>
          <a:endParaRPr lang="en-GB" sz="1050" kern="1200" dirty="0">
            <a:latin typeface="Arial" panose="020B0604020202020204" pitchFamily="34" charset="0"/>
            <a:cs typeface="Arial" panose="020B0604020202020204" pitchFamily="34" charset="0"/>
          </a:endParaRPr>
        </a:p>
      </dsp:txBody>
      <dsp:txXfrm>
        <a:off x="3403968" y="2849224"/>
        <a:ext cx="1002729" cy="501364"/>
      </dsp:txXfrm>
    </dsp:sp>
    <dsp:sp modelId="{446773E9-7FC4-4105-83B1-91126006715C}">
      <dsp:nvSpPr>
        <dsp:cNvPr id="0" name=""/>
        <dsp:cNvSpPr/>
      </dsp:nvSpPr>
      <dsp:spPr>
        <a:xfrm>
          <a:off x="3403968" y="3561162"/>
          <a:ext cx="1002729" cy="501364"/>
        </a:xfrm>
        <a:prstGeom prst="rect">
          <a:avLst/>
        </a:prstGeom>
        <a:solidFill>
          <a:schemeClr val="lt1">
            <a:hueOff val="0"/>
            <a:satOff val="0"/>
            <a:lumOff val="0"/>
            <a:alphaOff val="0"/>
          </a:schemeClr>
        </a:solidFill>
        <a:ln w="25400" cap="flat" cmpd="sng" algn="ctr">
          <a:solidFill>
            <a:srgbClr val="7CCFDB"/>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GB" sz="1050" kern="1200" dirty="0" smtClean="0">
              <a:latin typeface="Arial" panose="020B0604020202020204" pitchFamily="34" charset="0"/>
              <a:cs typeface="Arial" panose="020B0604020202020204" pitchFamily="34" charset="0"/>
            </a:rPr>
            <a:t>Save ship position</a:t>
          </a:r>
          <a:endParaRPr lang="en-GB" sz="1050" kern="1200" dirty="0">
            <a:latin typeface="Arial" panose="020B0604020202020204" pitchFamily="34" charset="0"/>
            <a:cs typeface="Arial" panose="020B0604020202020204" pitchFamily="34" charset="0"/>
          </a:endParaRPr>
        </a:p>
      </dsp:txBody>
      <dsp:txXfrm>
        <a:off x="3403968" y="3561162"/>
        <a:ext cx="1002729" cy="501364"/>
      </dsp:txXfrm>
    </dsp:sp>
    <dsp:sp modelId="{C7E98DC3-8942-4AFA-A84B-4387FDF21F41}">
      <dsp:nvSpPr>
        <dsp:cNvPr id="0" name=""/>
        <dsp:cNvSpPr/>
      </dsp:nvSpPr>
      <dsp:spPr>
        <a:xfrm>
          <a:off x="3153286" y="713410"/>
          <a:ext cx="1002729" cy="501364"/>
        </a:xfrm>
        <a:prstGeom prst="rect">
          <a:avLst/>
        </a:prstGeom>
        <a:solidFill>
          <a:schemeClr val="lt1">
            <a:hueOff val="0"/>
            <a:satOff val="0"/>
            <a:lumOff val="0"/>
            <a:alphaOff val="0"/>
          </a:schemeClr>
        </a:solidFill>
        <a:ln w="25400" cap="flat" cmpd="sng" algn="ctr">
          <a:solidFill>
            <a:srgbClr val="7CCFDB"/>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GB" sz="1050" kern="1200" dirty="0" smtClean="0">
              <a:latin typeface="Arial" panose="020B0604020202020204" pitchFamily="34" charset="0"/>
              <a:cs typeface="Arial" panose="020B0604020202020204" pitchFamily="34" charset="0"/>
            </a:rPr>
            <a:t>Player move</a:t>
          </a:r>
          <a:endParaRPr lang="en-GB" sz="1050" kern="1200" dirty="0">
            <a:latin typeface="Arial" panose="020B0604020202020204" pitchFamily="34" charset="0"/>
            <a:cs typeface="Arial" panose="020B0604020202020204" pitchFamily="34" charset="0"/>
          </a:endParaRPr>
        </a:p>
      </dsp:txBody>
      <dsp:txXfrm>
        <a:off x="3153286" y="713410"/>
        <a:ext cx="1002729" cy="501364"/>
      </dsp:txXfrm>
    </dsp:sp>
    <dsp:sp modelId="{5332A242-9794-4254-9A10-C59CAFC42B7D}">
      <dsp:nvSpPr>
        <dsp:cNvPr id="0" name=""/>
        <dsp:cNvSpPr/>
      </dsp:nvSpPr>
      <dsp:spPr>
        <a:xfrm>
          <a:off x="4366589" y="713410"/>
          <a:ext cx="1002729" cy="501364"/>
        </a:xfrm>
        <a:prstGeom prst="rect">
          <a:avLst/>
        </a:prstGeom>
        <a:solidFill>
          <a:schemeClr val="lt1">
            <a:hueOff val="0"/>
            <a:satOff val="0"/>
            <a:lumOff val="0"/>
            <a:alphaOff val="0"/>
          </a:schemeClr>
        </a:solidFill>
        <a:ln w="25400" cap="flat" cmpd="sng" algn="ctr">
          <a:solidFill>
            <a:srgbClr val="7CCFDB"/>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r>
            <a:rPr lang="en-GB" sz="1050" kern="1200" dirty="0" smtClean="0">
              <a:latin typeface="Arial" panose="020B0604020202020204" pitchFamily="34" charset="0"/>
              <a:cs typeface="Arial" panose="020B0604020202020204" pitchFamily="34" charset="0"/>
            </a:rPr>
            <a:t>Checking if won</a:t>
          </a:r>
          <a:endParaRPr lang="en-GB" sz="1050" kern="1200" dirty="0">
            <a:latin typeface="Arial" panose="020B0604020202020204" pitchFamily="34" charset="0"/>
            <a:cs typeface="Arial" panose="020B0604020202020204" pitchFamily="34" charset="0"/>
          </a:endParaRPr>
        </a:p>
      </dsp:txBody>
      <dsp:txXfrm>
        <a:off x="4366589" y="713410"/>
        <a:ext cx="1002729" cy="50136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hyperlink" Target="http://www.ocr.org.uk/computerscience" TargetMode="Externa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Rectangle 9"/>
          <p:cNvSpPr/>
          <p:nvPr userDrawn="1"/>
        </p:nvSpPr>
        <p:spPr>
          <a:xfrm>
            <a:off x="0" y="6021288"/>
            <a:ext cx="9252520"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Content Placeholder 2" descr="GCSE (9-1) Computer Science "/>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6988"/>
            <a:ext cx="9180513" cy="6884988"/>
          </a:xfrm>
          <a:prstGeom prst="rect">
            <a:avLst/>
          </a:prstGeom>
        </p:spPr>
      </p:pic>
      <p:sp>
        <p:nvSpPr>
          <p:cNvPr id="2" name="Title 1"/>
          <p:cNvSpPr>
            <a:spLocks noGrp="1"/>
          </p:cNvSpPr>
          <p:nvPr>
            <p:ph type="ctrTitle"/>
          </p:nvPr>
        </p:nvSpPr>
        <p:spPr>
          <a:xfrm>
            <a:off x="323528" y="2564904"/>
            <a:ext cx="3312368" cy="1470025"/>
          </a:xfrm>
        </p:spPr>
        <p:txBody>
          <a:bodyPr>
            <a:normAutofit/>
          </a:bodyPr>
          <a:lstStyle>
            <a:lvl1pPr algn="l">
              <a:defRPr sz="2000" b="1">
                <a:solidFill>
                  <a:schemeClr val="bg1"/>
                </a:solidFill>
              </a:defRPr>
            </a:lvl1pPr>
          </a:lstStyle>
          <a:p>
            <a:r>
              <a:rPr lang="en-US" dirty="0" smtClean="0"/>
              <a:t>Click to edit Master title style</a:t>
            </a:r>
            <a:endParaRPr lang="en-GB" dirty="0"/>
          </a:p>
        </p:txBody>
      </p:sp>
      <p:sp>
        <p:nvSpPr>
          <p:cNvPr id="14" name="TextBox 13">
            <a:hlinkClick r:id="rId3"/>
          </p:cNvPr>
          <p:cNvSpPr txBox="1"/>
          <p:nvPr userDrawn="1"/>
        </p:nvSpPr>
        <p:spPr>
          <a:xfrm>
            <a:off x="395536" y="5013176"/>
            <a:ext cx="2232248" cy="369332"/>
          </a:xfrm>
          <a:prstGeom prst="rect">
            <a:avLst/>
          </a:prstGeom>
          <a:noFill/>
        </p:spPr>
        <p:txBody>
          <a:bodyPr wrap="square" rtlCol="0">
            <a:spAutoFit/>
          </a:bodyPr>
          <a:lstStyle/>
          <a:p>
            <a:r>
              <a:rPr lang="en-GB" dirty="0" smtClean="0"/>
              <a:t>    </a:t>
            </a:r>
            <a:endParaRPr lang="en-GB" dirty="0"/>
          </a:p>
        </p:txBody>
      </p:sp>
    </p:spTree>
    <p:extLst>
      <p:ext uri="{BB962C8B-B14F-4D97-AF65-F5344CB8AC3E}">
        <p14:creationId xmlns:p14="http://schemas.microsoft.com/office/powerpoint/2010/main" val="192263945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11/04/2016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92349280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11/04/2016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72740006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pic>
        <p:nvPicPr>
          <p:cNvPr id="5" name="Picture 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20638"/>
            <a:ext cx="9144000" cy="68373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lvl1pPr>
              <a:defRPr b="1">
                <a:solidFill>
                  <a:srgbClr val="002060"/>
                </a:solidFill>
              </a:defRPr>
            </a:lvl1pPr>
          </a:lstStyle>
          <a:p>
            <a:r>
              <a:rPr lang="en-US" dirty="0" smtClean="0"/>
              <a:t>Click to edit Master title style</a:t>
            </a:r>
            <a:endParaRPr lang="en-GB" dirty="0"/>
          </a:p>
        </p:txBody>
      </p:sp>
      <p:sp>
        <p:nvSpPr>
          <p:cNvPr id="4" name="Text Placeholder 3"/>
          <p:cNvSpPr>
            <a:spLocks noGrp="1"/>
          </p:cNvSpPr>
          <p:nvPr>
            <p:ph type="body" sz="quarter" idx="10"/>
          </p:nvPr>
        </p:nvSpPr>
        <p:spPr>
          <a:xfrm>
            <a:off x="468313" y="1773238"/>
            <a:ext cx="8280400" cy="38163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7608308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Header x2 content">
    <p:spTree>
      <p:nvGrpSpPr>
        <p:cNvPr id="1" name=""/>
        <p:cNvGrpSpPr/>
        <p:nvPr/>
      </p:nvGrpSpPr>
      <p:grpSpPr>
        <a:xfrm>
          <a:off x="0" y="0"/>
          <a:ext cx="0" cy="0"/>
          <a:chOff x="0" y="0"/>
          <a:chExt cx="0" cy="0"/>
        </a:xfrm>
      </p:grpSpPr>
      <p:pic>
        <p:nvPicPr>
          <p:cNvPr id="7" name="Picture 6"/>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20638"/>
            <a:ext cx="9144000" cy="68373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lvl1pPr>
              <a:defRPr b="1">
                <a:solidFill>
                  <a:srgbClr val="002060"/>
                </a:solidFill>
              </a:defRPr>
            </a:lvl1pPr>
          </a:lstStyle>
          <a:p>
            <a:r>
              <a:rPr lang="en-US" dirty="0" smtClean="0"/>
              <a:t>Click to edit Master title style</a:t>
            </a:r>
            <a:endParaRPr lang="en-GB" dirty="0"/>
          </a:p>
        </p:txBody>
      </p:sp>
      <p:sp>
        <p:nvSpPr>
          <p:cNvPr id="4" name="Text Placeholder 3"/>
          <p:cNvSpPr>
            <a:spLocks noGrp="1"/>
          </p:cNvSpPr>
          <p:nvPr>
            <p:ph type="body" sz="quarter" idx="10"/>
          </p:nvPr>
        </p:nvSpPr>
        <p:spPr>
          <a:xfrm>
            <a:off x="468313" y="1773238"/>
            <a:ext cx="4031679" cy="38163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Text Placeholder 3"/>
          <p:cNvSpPr>
            <a:spLocks noGrp="1"/>
          </p:cNvSpPr>
          <p:nvPr>
            <p:ph type="body" sz="quarter" idx="11"/>
          </p:nvPr>
        </p:nvSpPr>
        <p:spPr>
          <a:xfrm>
            <a:off x="4716016" y="1772816"/>
            <a:ext cx="4031679" cy="38163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0783420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11/04/2016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9744574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11/04/2016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2750351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C4276AC-4418-4156-944D-CCC8F5C7C5E5}" type="datetimeFigureOut">
              <a:rPr lang="en-GB" smtClean="0"/>
              <a:t>11/04/2016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6380718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C4276AC-4418-4156-944D-CCC8F5C7C5E5}" type="datetimeFigureOut">
              <a:rPr lang="en-GB" smtClean="0"/>
              <a:t>11/04/2016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9177774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C4276AC-4418-4156-944D-CCC8F5C7C5E5}" type="datetimeFigureOut">
              <a:rPr lang="en-GB" smtClean="0"/>
              <a:t>11/04/2016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7827486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C4276AC-4418-4156-944D-CCC8F5C7C5E5}" type="datetimeFigureOut">
              <a:rPr lang="en-GB" smtClean="0"/>
              <a:t>11/04/2016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8294955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404664"/>
            <a:ext cx="9144000" cy="778098"/>
          </a:xfrm>
          <a:solidFill>
            <a:srgbClr val="7CCFDB"/>
          </a:solidFill>
        </p:spPr>
        <p:txBody>
          <a:bodyPr/>
          <a:lstStyle>
            <a:lvl1pPr marL="444500" indent="0" algn="l" defTabSz="444500">
              <a:defRPr>
                <a:solidFill>
                  <a:schemeClr val="bg1"/>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sz="2600"/>
            </a:lvl1pPr>
            <a:lvl2pPr marL="742950" indent="-285750">
              <a:buFont typeface="Arial" panose="020B0604020202020204" pitchFamily="34" charset="0"/>
              <a:buChar char="•"/>
              <a:defRPr sz="2400"/>
            </a:lvl2pPr>
            <a:lvl3pPr>
              <a:defRPr sz="2200"/>
            </a:lvl3pPr>
            <a:lvl4pPr>
              <a:defRPr sz="18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11/04/2016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84489538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4276AC-4418-4156-944D-CCC8F5C7C5E5}" type="datetimeFigureOut">
              <a:rPr lang="en-GB" smtClean="0"/>
              <a:t>11/04/2016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665952880"/>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4276AC-4418-4156-944D-CCC8F5C7C5E5}" type="datetimeFigureOut">
              <a:rPr lang="en-GB" smtClean="0"/>
              <a:t>11/04/2016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5580284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4276AC-4418-4156-944D-CCC8F5C7C5E5}" type="datetimeFigureOut">
              <a:rPr lang="en-GB" smtClean="0"/>
              <a:t>11/04/2016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4272874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11/04/2016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338129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11/04/2016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8713774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11/04/2016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0104298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11/04/2016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86795465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7F2B91-7EF0-4524-848B-0DDCB062F8EB}" type="datetimeFigureOut">
              <a:rPr lang="en-GB" smtClean="0"/>
              <a:t>11/04/2016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97360932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D7F2B91-7EF0-4524-848B-0DDCB062F8EB}" type="datetimeFigureOut">
              <a:rPr lang="en-GB" smtClean="0"/>
              <a:t>11/04/2016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34409596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D7F2B91-7EF0-4524-848B-0DDCB062F8EB}" type="datetimeFigureOut">
              <a:rPr lang="en-GB" smtClean="0"/>
              <a:t>11/04/2016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7748255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4406900"/>
            <a:ext cx="9144000" cy="1362075"/>
          </a:xfrm>
          <a:solidFill>
            <a:srgbClr val="7CCFDB"/>
          </a:solidFill>
        </p:spPr>
        <p:txBody>
          <a:bodyPr anchor="t"/>
          <a:lstStyle>
            <a:lvl1pPr algn="r">
              <a:defRPr sz="4000" b="1" cap="all">
                <a:solidFill>
                  <a:schemeClr val="bg1"/>
                </a:solidFill>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2" y="2906713"/>
            <a:ext cx="8421687" cy="1500187"/>
          </a:xfrm>
        </p:spPr>
        <p:txBody>
          <a:bodyPr anchor="b"/>
          <a:lstStyle>
            <a:lvl1pPr marL="0" indent="0" algn="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11/04/2016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715221678"/>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D7F2B91-7EF0-4524-848B-0DDCB062F8EB}" type="datetimeFigureOut">
              <a:rPr lang="en-GB" smtClean="0"/>
              <a:t>11/04/2016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8888934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7F2B91-7EF0-4524-848B-0DDCB062F8EB}" type="datetimeFigureOut">
              <a:rPr lang="en-GB" smtClean="0"/>
              <a:t>11/04/2016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64218830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7F2B91-7EF0-4524-848B-0DDCB062F8EB}" type="datetimeFigureOut">
              <a:rPr lang="en-GB" smtClean="0"/>
              <a:t>11/04/2016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273719791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7F2B91-7EF0-4524-848B-0DDCB062F8EB}" type="datetimeFigureOut">
              <a:rPr lang="en-GB" smtClean="0"/>
              <a:t>11/04/2016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40330125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11/04/2016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49991353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11/04/2016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139346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1"/>
          <p:cNvSpPr>
            <a:spLocks noGrp="1"/>
          </p:cNvSpPr>
          <p:nvPr>
            <p:ph type="title"/>
          </p:nvPr>
        </p:nvSpPr>
        <p:spPr>
          <a:xfrm>
            <a:off x="0" y="404664"/>
            <a:ext cx="9144000" cy="778098"/>
          </a:xfrm>
          <a:solidFill>
            <a:srgbClr val="7CCFDB"/>
          </a:solidFill>
        </p:spPr>
        <p:txBody>
          <a:bodyPr/>
          <a:lstStyle>
            <a:lvl1pPr marL="444500" indent="0" algn="l" defTabSz="360363">
              <a:defRPr>
                <a:solidFill>
                  <a:schemeClr val="bg1"/>
                </a:solidFill>
              </a:defRPr>
            </a:lvl1pPr>
          </a:lstStyle>
          <a:p>
            <a:r>
              <a:rPr lang="en-US" dirty="0" smtClean="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11/04/2016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39271559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11/04/2016</a:t>
            </a:fld>
            <a:endParaRPr lang="en-GB"/>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
        <p:nvSpPr>
          <p:cNvPr id="10" name="Title 1"/>
          <p:cNvSpPr>
            <a:spLocks noGrp="1"/>
          </p:cNvSpPr>
          <p:nvPr>
            <p:ph type="title"/>
          </p:nvPr>
        </p:nvSpPr>
        <p:spPr>
          <a:xfrm>
            <a:off x="0" y="274638"/>
            <a:ext cx="9144000" cy="778098"/>
          </a:xfrm>
          <a:solidFill>
            <a:srgbClr val="7CCFDB"/>
          </a:solidFill>
        </p:spPr>
        <p:txBody>
          <a:bodyPr/>
          <a:lstStyle>
            <a:lvl1pPr>
              <a:defRPr>
                <a:solidFill>
                  <a:schemeClr val="bg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314508797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11/04/2016</a:t>
            </a:fld>
            <a:endParaRPr lang="en-GB"/>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
        <p:nvSpPr>
          <p:cNvPr id="6" name="Title 1"/>
          <p:cNvSpPr>
            <a:spLocks noGrp="1"/>
          </p:cNvSpPr>
          <p:nvPr>
            <p:ph type="title"/>
          </p:nvPr>
        </p:nvSpPr>
        <p:spPr>
          <a:xfrm>
            <a:off x="0" y="274638"/>
            <a:ext cx="9144000" cy="778098"/>
          </a:xfrm>
          <a:solidFill>
            <a:srgbClr val="7CCFDB"/>
          </a:solidFill>
        </p:spPr>
        <p:txBody>
          <a:bodyPr/>
          <a:lstStyle>
            <a:lvl1pPr>
              <a:defRPr>
                <a:solidFill>
                  <a:schemeClr val="bg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422716620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970124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11/04/2016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4122129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11/04/2016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952277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0" y="6021288"/>
            <a:ext cx="9144000" cy="829262"/>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1"/>
            <a:ext cx="8229600" cy="427765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TextBox 6"/>
          <p:cNvSpPr txBox="1"/>
          <p:nvPr userDrawn="1"/>
        </p:nvSpPr>
        <p:spPr>
          <a:xfrm>
            <a:off x="8028384" y="6525344"/>
            <a:ext cx="1728192" cy="215444"/>
          </a:xfrm>
          <a:prstGeom prst="rect">
            <a:avLst/>
          </a:prstGeom>
          <a:noFill/>
        </p:spPr>
        <p:txBody>
          <a:bodyPr wrap="square" rtlCol="0">
            <a:spAutoFit/>
          </a:bodyPr>
          <a:lstStyle/>
          <a:p>
            <a:r>
              <a:rPr lang="en-GB" sz="800" dirty="0" smtClean="0">
                <a:latin typeface="Arial" panose="020B0604020202020204" pitchFamily="34" charset="0"/>
                <a:cs typeface="Arial" panose="020B0604020202020204" pitchFamily="34" charset="0"/>
              </a:rPr>
              <a:t>© OCR 2016</a:t>
            </a:r>
            <a:endParaRPr lang="en-GB"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77633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98" r:id="rId12"/>
    <p:sldLayoutId id="2147483699" r:id="rId13"/>
  </p:sldLayoutIdLst>
  <p:timing>
    <p:tnLst>
      <p:par>
        <p:cTn id="1" dur="indefinite" restart="never" nodeType="tmRoot"/>
      </p:par>
    </p:tnLst>
  </p:timing>
  <p:txStyles>
    <p:titleStyle>
      <a:lvl1pPr algn="ctr" defTabSz="914400" rtl="0" eaLnBrk="1" latinLnBrk="0" hangingPunct="1">
        <a:spcBef>
          <a:spcPct val="0"/>
        </a:spcBef>
        <a:buNone/>
        <a:defRPr sz="4400" kern="1200">
          <a:solidFill>
            <a:srgbClr val="7CCFDB"/>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4276AC-4418-4156-944D-CCC8F5C7C5E5}" type="datetimeFigureOut">
              <a:rPr lang="en-GB" smtClean="0"/>
              <a:t>11/04/2016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0C22D-384E-4D13-BEA7-4A9EF786DD0B}" type="slidenum">
              <a:rPr lang="en-GB" smtClean="0"/>
              <a:t>‹#›</a:t>
            </a:fld>
            <a:endParaRPr lang="en-GB"/>
          </a:p>
        </p:txBody>
      </p:sp>
    </p:spTree>
    <p:extLst>
      <p:ext uri="{BB962C8B-B14F-4D97-AF65-F5344CB8AC3E}">
        <p14:creationId xmlns:p14="http://schemas.microsoft.com/office/powerpoint/2010/main" val="3287130370"/>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7F2B91-7EF0-4524-848B-0DDCB062F8EB}" type="datetimeFigureOut">
              <a:rPr lang="en-GB" smtClean="0"/>
              <a:t>11/04/2016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3071F6-682F-47A3-ACEB-7B8FCB939DCF}" type="slidenum">
              <a:rPr lang="en-GB" smtClean="0"/>
              <a:t>‹#›</a:t>
            </a:fld>
            <a:endParaRPr lang="en-GB"/>
          </a:p>
        </p:txBody>
      </p:sp>
    </p:spTree>
    <p:extLst>
      <p:ext uri="{BB962C8B-B14F-4D97-AF65-F5344CB8AC3E}">
        <p14:creationId xmlns:p14="http://schemas.microsoft.com/office/powerpoint/2010/main" val="708097429"/>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mailto:resources.feedback@ocr.org.uk?subject=I%20liked%20the%20GCSE%20(9-1)%20Computer%20Science%20Five%20Minute%20Lesson%20Plan%20" TargetMode="External"/><Relationship Id="rId2" Type="http://schemas.openxmlformats.org/officeDocument/2006/relationships/hyperlink" Target="mailto:resources.feedback@ocr.org.uk" TargetMode="External"/><Relationship Id="rId1" Type="http://schemas.openxmlformats.org/officeDocument/2006/relationships/slideLayout" Target="../slideLayouts/slideLayout7.xml"/><Relationship Id="rId5" Type="http://schemas.openxmlformats.org/officeDocument/2006/relationships/hyperlink" Target="http://www.ocr.org.uk/expression-of-interest" TargetMode="External"/><Relationship Id="rId4" Type="http://schemas.openxmlformats.org/officeDocument/2006/relationships/hyperlink" Target="mailto:resources.feedback@ocr.org.uk?subject=I%20disliked%20the%20GCSE%20(9-1)%20Computer%20Science%20Five%20Minute%20Lesson%20Plan"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www.youtube.com/watch?feature=player_embedded&amp;v=pkkFqlG0Hd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323528" y="2564904"/>
            <a:ext cx="3384376" cy="1470025"/>
          </a:xfrm>
        </p:spPr>
        <p:txBody>
          <a:bodyPr>
            <a:normAutofit/>
          </a:bodyPr>
          <a:lstStyle/>
          <a:p>
            <a:r>
              <a:rPr lang="en-GB" dirty="0" smtClean="0"/>
              <a:t>Unit 2.1 – Algorithms </a:t>
            </a:r>
            <a:br>
              <a:rPr lang="en-GB" dirty="0" smtClean="0"/>
            </a:br>
            <a:r>
              <a:rPr lang="en-GB" dirty="0" smtClean="0"/>
              <a:t>Lesson </a:t>
            </a:r>
            <a:r>
              <a:rPr lang="en-GB" dirty="0"/>
              <a:t>1 – </a:t>
            </a:r>
            <a:r>
              <a:rPr lang="en-GB" dirty="0" smtClean="0"/>
              <a:t>Introduction</a:t>
            </a:r>
            <a:br>
              <a:rPr lang="en-GB" dirty="0" smtClean="0"/>
            </a:br>
            <a:r>
              <a:rPr lang="en-GB" dirty="0" smtClean="0"/>
              <a:t>to </a:t>
            </a:r>
            <a:r>
              <a:rPr lang="en-GB" dirty="0"/>
              <a:t>Algorithms</a:t>
            </a:r>
          </a:p>
        </p:txBody>
      </p:sp>
    </p:spTree>
    <p:extLst>
      <p:ext uri="{BB962C8B-B14F-4D97-AF65-F5344CB8AC3E}">
        <p14:creationId xmlns:p14="http://schemas.microsoft.com/office/powerpoint/2010/main" val="3891465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Activity 1 - Answer</a:t>
            </a:r>
            <a:endParaRPr lang="en-GB" dirty="0"/>
          </a:p>
        </p:txBody>
      </p:sp>
      <p:sp>
        <p:nvSpPr>
          <p:cNvPr id="4" name="Text Placeholder 2"/>
          <p:cNvSpPr>
            <a:spLocks noGrp="1"/>
          </p:cNvSpPr>
          <p:nvPr>
            <p:ph idx="1"/>
          </p:nvPr>
        </p:nvSpPr>
        <p:spPr/>
        <p:txBody>
          <a:bodyPr/>
          <a:lstStyle/>
          <a:p>
            <a:r>
              <a:rPr lang="en-GB" dirty="0" smtClean="0"/>
              <a:t>Towns/places would be represented with their name, maybe a circle or shape.</a:t>
            </a:r>
          </a:p>
          <a:p>
            <a:r>
              <a:rPr lang="en-GB" dirty="0" smtClean="0"/>
              <a:t>Roads would be lines.</a:t>
            </a:r>
          </a:p>
          <a:p>
            <a:r>
              <a:rPr lang="en-GB" dirty="0" smtClean="0"/>
              <a:t>Road names may be on the lines.</a:t>
            </a:r>
          </a:p>
          <a:p>
            <a:r>
              <a:rPr lang="en-GB" dirty="0" smtClean="0"/>
              <a:t>Fields, hedges, houses etc. would not necessarily be in the model.</a:t>
            </a:r>
            <a:endParaRPr lang="en-GB" dirty="0"/>
          </a:p>
        </p:txBody>
      </p:sp>
      <p:sp>
        <p:nvSpPr>
          <p:cNvPr id="6" name="Content Placeholder 2"/>
          <p:cNvSpPr txBox="1">
            <a:spLocks/>
          </p:cNvSpPr>
          <p:nvPr/>
        </p:nvSpPr>
        <p:spPr>
          <a:xfrm>
            <a:off x="683568" y="1340768"/>
            <a:ext cx="7848872" cy="4464496"/>
          </a:xfrm>
          <a:prstGeom prst="rect">
            <a:avLst/>
          </a:prstGeom>
        </p:spPr>
        <p:txBody>
          <a:bodyPr>
            <a:normAutofit/>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endParaRPr lang="en-GB" sz="4000" dirty="0"/>
          </a:p>
        </p:txBody>
      </p:sp>
    </p:spTree>
    <p:extLst>
      <p:ext uri="{BB962C8B-B14F-4D97-AF65-F5344CB8AC3E}">
        <p14:creationId xmlns:p14="http://schemas.microsoft.com/office/powerpoint/2010/main" val="1211132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Decomposition</a:t>
            </a:r>
            <a:endParaRPr lang="en-GB" dirty="0"/>
          </a:p>
        </p:txBody>
      </p:sp>
      <p:sp>
        <p:nvSpPr>
          <p:cNvPr id="4" name="Text Placeholder 3"/>
          <p:cNvSpPr>
            <a:spLocks noGrp="1"/>
          </p:cNvSpPr>
          <p:nvPr>
            <p:ph idx="1"/>
          </p:nvPr>
        </p:nvSpPr>
        <p:spPr/>
        <p:txBody>
          <a:bodyPr/>
          <a:lstStyle/>
          <a:p>
            <a:r>
              <a:rPr lang="en-GB" dirty="0" smtClean="0"/>
              <a:t>The breaking down of large problems into smaller problems:</a:t>
            </a:r>
          </a:p>
          <a:p>
            <a:pPr lvl="1">
              <a:buFont typeface="Arial" panose="020B0604020202020204" pitchFamily="34" charset="0"/>
              <a:buChar char="−"/>
            </a:pPr>
            <a:r>
              <a:rPr lang="en-GB" dirty="0"/>
              <a:t>S</a:t>
            </a:r>
            <a:r>
              <a:rPr lang="en-GB" sz="2400" dirty="0" smtClean="0"/>
              <a:t>maller problems are easier to solve.</a:t>
            </a:r>
          </a:p>
          <a:p>
            <a:pPr lvl="1">
              <a:buFont typeface="Arial" panose="020B0604020202020204" pitchFamily="34" charset="0"/>
              <a:buChar char="−"/>
            </a:pPr>
            <a:r>
              <a:rPr lang="en-GB" dirty="0"/>
              <a:t>T</a:t>
            </a:r>
            <a:r>
              <a:rPr lang="en-GB" sz="2400" dirty="0" smtClean="0"/>
              <a:t>hey can be created independent of the other problems.</a:t>
            </a:r>
          </a:p>
          <a:p>
            <a:pPr lvl="1">
              <a:buFont typeface="Arial" panose="020B0604020202020204" pitchFamily="34" charset="0"/>
              <a:buChar char="−"/>
            </a:pPr>
            <a:r>
              <a:rPr lang="en-GB" dirty="0"/>
              <a:t>T</a:t>
            </a:r>
            <a:r>
              <a:rPr lang="en-GB" sz="2400" dirty="0" smtClean="0"/>
              <a:t>hey can be tested independently.</a:t>
            </a:r>
          </a:p>
          <a:p>
            <a:pPr lvl="1">
              <a:buFont typeface="Arial" panose="020B0604020202020204" pitchFamily="34" charset="0"/>
              <a:buChar char="−"/>
            </a:pPr>
            <a:r>
              <a:rPr lang="en-GB" dirty="0"/>
              <a:t>T</a:t>
            </a:r>
            <a:r>
              <a:rPr lang="en-GB" sz="2400" dirty="0" smtClean="0"/>
              <a:t>hen combined to produce the full problem.</a:t>
            </a:r>
          </a:p>
          <a:p>
            <a:r>
              <a:rPr lang="en-GB" dirty="0" smtClean="0"/>
              <a:t>There is not always one right answer.  A problem could decomposed in several valid ways.</a:t>
            </a:r>
            <a:endParaRPr lang="en-GB" dirty="0"/>
          </a:p>
        </p:txBody>
      </p:sp>
    </p:spTree>
    <p:extLst>
      <p:ext uri="{BB962C8B-B14F-4D97-AF65-F5344CB8AC3E}">
        <p14:creationId xmlns:p14="http://schemas.microsoft.com/office/powerpoint/2010/main" val="3463354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Using diagrams for decomposition</a:t>
            </a:r>
            <a:endParaRPr lang="en-GB" dirty="0"/>
          </a:p>
        </p:txBody>
      </p:sp>
      <p:graphicFrame>
        <p:nvGraphicFramePr>
          <p:cNvPr id="4" name="Diagram 3"/>
          <p:cNvGraphicFramePr/>
          <p:nvPr>
            <p:extLst>
              <p:ext uri="{D42A27DB-BD31-4B8C-83A1-F6EECF244321}">
                <p14:modId xmlns:p14="http://schemas.microsoft.com/office/powerpoint/2010/main" val="1842860164"/>
              </p:ext>
            </p:extLst>
          </p:nvPr>
        </p:nvGraphicFramePr>
        <p:xfrm>
          <a:off x="323528" y="1772816"/>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472670" y="1240787"/>
            <a:ext cx="6403586" cy="492443"/>
          </a:xfrm>
          <a:prstGeom prst="rect">
            <a:avLst/>
          </a:prstGeom>
          <a:noFill/>
        </p:spPr>
        <p:txBody>
          <a:bodyPr wrap="square" rtlCol="0">
            <a:spAutoFit/>
          </a:bodyPr>
          <a:lstStyle/>
          <a:p>
            <a:r>
              <a:rPr lang="en-GB" sz="2600" dirty="0" smtClean="0">
                <a:latin typeface="Arial" panose="020B0604020202020204" pitchFamily="34" charset="0"/>
                <a:cs typeface="Arial" panose="020B0604020202020204" pitchFamily="34" charset="0"/>
              </a:rPr>
              <a:t>Decomposition for a game of Battleships:</a:t>
            </a:r>
            <a:endParaRPr lang="en-GB" sz="2600" dirty="0">
              <a:latin typeface="Arial" panose="020B0604020202020204" pitchFamily="34" charset="0"/>
              <a:cs typeface="Arial" panose="020B0604020202020204" pitchFamily="34" charset="0"/>
            </a:endParaRPr>
          </a:p>
        </p:txBody>
      </p:sp>
      <p:sp>
        <p:nvSpPr>
          <p:cNvPr id="6" name="TextBox 5"/>
          <p:cNvSpPr txBox="1"/>
          <p:nvPr/>
        </p:nvSpPr>
        <p:spPr>
          <a:xfrm>
            <a:off x="5004048" y="3804816"/>
            <a:ext cx="3744416" cy="1938992"/>
          </a:xfrm>
          <a:prstGeom prst="rect">
            <a:avLst/>
          </a:prstGeom>
          <a:noFill/>
        </p:spPr>
        <p:txBody>
          <a:bodyPr wrap="square" rtlCol="0">
            <a:spAutoFit/>
          </a:bodyPr>
          <a:lstStyle/>
          <a:p>
            <a:r>
              <a:rPr lang="en-GB" sz="2400" dirty="0" smtClean="0">
                <a:latin typeface="Arial" panose="020B0604020202020204" pitchFamily="34" charset="0"/>
                <a:cs typeface="Arial" panose="020B0604020202020204" pitchFamily="34" charset="0"/>
              </a:rPr>
              <a:t>This diagram is incomplete, use the worksheet Activity 2 to complete your own diagram for Battleships:</a:t>
            </a:r>
            <a:endParaRPr lang="en-GB"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62563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Activity 2</a:t>
            </a:r>
            <a:endParaRPr lang="en-GB" dirty="0"/>
          </a:p>
        </p:txBody>
      </p:sp>
      <p:sp>
        <p:nvSpPr>
          <p:cNvPr id="6" name="Content Placeholder 2"/>
          <p:cNvSpPr txBox="1">
            <a:spLocks/>
          </p:cNvSpPr>
          <p:nvPr/>
        </p:nvSpPr>
        <p:spPr>
          <a:xfrm>
            <a:off x="683568" y="1340768"/>
            <a:ext cx="7848872" cy="4464496"/>
          </a:xfrm>
          <a:prstGeom prst="rect">
            <a:avLst/>
          </a:prstGeom>
        </p:spPr>
        <p:txBody>
          <a:bodyPr>
            <a:normAutofit/>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endParaRPr lang="en-GB" dirty="0"/>
          </a:p>
        </p:txBody>
      </p:sp>
      <p:sp>
        <p:nvSpPr>
          <p:cNvPr id="3" name="TextBox 2"/>
          <p:cNvSpPr txBox="1"/>
          <p:nvPr/>
        </p:nvSpPr>
        <p:spPr>
          <a:xfrm>
            <a:off x="467544" y="1268760"/>
            <a:ext cx="8208912" cy="892552"/>
          </a:xfrm>
          <a:prstGeom prst="rect">
            <a:avLst/>
          </a:prstGeom>
          <a:noFill/>
        </p:spPr>
        <p:txBody>
          <a:bodyPr wrap="square" rtlCol="0">
            <a:spAutoFit/>
          </a:bodyPr>
          <a:lstStyle/>
          <a:p>
            <a:r>
              <a:rPr lang="en-GB" sz="2600" dirty="0" smtClean="0">
                <a:latin typeface="Arial" panose="020B0604020202020204" pitchFamily="34" charset="0"/>
                <a:cs typeface="Arial" panose="020B0604020202020204" pitchFamily="34" charset="0"/>
              </a:rPr>
              <a:t>Complete the diagram to show decomposition for the game of Battleships.</a:t>
            </a:r>
            <a:endParaRPr lang="en-GB" sz="2600" dirty="0">
              <a:latin typeface="Arial" panose="020B0604020202020204" pitchFamily="34" charset="0"/>
              <a:cs typeface="Arial" panose="020B0604020202020204" pitchFamily="34" charset="0"/>
            </a:endParaRPr>
          </a:p>
        </p:txBody>
      </p:sp>
      <p:graphicFrame>
        <p:nvGraphicFramePr>
          <p:cNvPr id="5" name="Diagram 4"/>
          <p:cNvGraphicFramePr/>
          <p:nvPr>
            <p:extLst>
              <p:ext uri="{D42A27DB-BD31-4B8C-83A1-F6EECF244321}">
                <p14:modId xmlns:p14="http://schemas.microsoft.com/office/powerpoint/2010/main" val="3769884108"/>
              </p:ext>
            </p:extLst>
          </p:nvPr>
        </p:nvGraphicFramePr>
        <p:xfrm>
          <a:off x="1560004" y="1741264"/>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64637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Activity 2 – Example Answer</a:t>
            </a:r>
            <a:endParaRPr lang="en-GB" dirty="0"/>
          </a:p>
        </p:txBody>
      </p:sp>
      <p:sp>
        <p:nvSpPr>
          <p:cNvPr id="6" name="Content Placeholder 2"/>
          <p:cNvSpPr txBox="1">
            <a:spLocks/>
          </p:cNvSpPr>
          <p:nvPr/>
        </p:nvSpPr>
        <p:spPr>
          <a:xfrm>
            <a:off x="683568" y="1340768"/>
            <a:ext cx="7848872" cy="4464496"/>
          </a:xfrm>
          <a:prstGeom prst="rect">
            <a:avLst/>
          </a:prstGeom>
        </p:spPr>
        <p:txBody>
          <a:bodyPr>
            <a:normAutofit/>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endParaRPr lang="en-GB" sz="4000" dirty="0"/>
          </a:p>
        </p:txBody>
      </p:sp>
      <p:graphicFrame>
        <p:nvGraphicFramePr>
          <p:cNvPr id="4" name="Diagram 3"/>
          <p:cNvGraphicFramePr/>
          <p:nvPr>
            <p:extLst>
              <p:ext uri="{D42A27DB-BD31-4B8C-83A1-F6EECF244321}">
                <p14:modId xmlns:p14="http://schemas.microsoft.com/office/powerpoint/2010/main" val="3194427411"/>
              </p:ext>
            </p:extLst>
          </p:nvPr>
        </p:nvGraphicFramePr>
        <p:xfrm>
          <a:off x="231453" y="1340767"/>
          <a:ext cx="8661027" cy="42504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25356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Algorithmic Thinking</a:t>
            </a:r>
            <a:endParaRPr lang="en-GB" dirty="0"/>
          </a:p>
        </p:txBody>
      </p:sp>
      <p:sp>
        <p:nvSpPr>
          <p:cNvPr id="3" name="Text Placeholder 2"/>
          <p:cNvSpPr>
            <a:spLocks noGrp="1"/>
          </p:cNvSpPr>
          <p:nvPr>
            <p:ph idx="1"/>
          </p:nvPr>
        </p:nvSpPr>
        <p:spPr/>
        <p:txBody>
          <a:bodyPr/>
          <a:lstStyle/>
          <a:p>
            <a:r>
              <a:rPr lang="en-GB" dirty="0" smtClean="0"/>
              <a:t>Identifying the steps involved in solving a problem.</a:t>
            </a:r>
          </a:p>
        </p:txBody>
      </p:sp>
    </p:spTree>
    <p:extLst>
      <p:ext uri="{BB962C8B-B14F-4D97-AF65-F5344CB8AC3E}">
        <p14:creationId xmlns:p14="http://schemas.microsoft.com/office/powerpoint/2010/main" val="1947443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Activity 3</a:t>
            </a:r>
            <a:endParaRPr lang="en-GB" dirty="0"/>
          </a:p>
        </p:txBody>
      </p:sp>
      <mc:AlternateContent xmlns:mc="http://schemas.openxmlformats.org/markup-compatibility/2006" xmlns:a14="http://schemas.microsoft.com/office/drawing/2010/main">
        <mc:Choice Requires="a14">
          <p:sp>
            <p:nvSpPr>
              <p:cNvPr id="3" name="Text Placeholder 2"/>
              <p:cNvSpPr>
                <a:spLocks noGrp="1"/>
              </p:cNvSpPr>
              <p:nvPr>
                <p:ph idx="1"/>
              </p:nvPr>
            </p:nvSpPr>
            <p:spPr/>
            <p:txBody>
              <a:bodyPr/>
              <a:lstStyle/>
              <a:p>
                <a:r>
                  <a:rPr lang="en-GB" dirty="0" smtClean="0"/>
                  <a:t>What are the steps involved with making a cup of tea?</a:t>
                </a:r>
              </a:p>
              <a:p>
                <a:r>
                  <a:rPr lang="en-GB" dirty="0"/>
                  <a:t>What are the steps </a:t>
                </a:r>
                <a:r>
                  <a:rPr lang="en-GB" dirty="0" smtClean="0"/>
                  <a:t>involved in the calculation </a:t>
                </a:r>
                <a14:m>
                  <m:oMath xmlns:m="http://schemas.openxmlformats.org/officeDocument/2006/math">
                    <m:r>
                      <a:rPr lang="en-GB" b="0" i="1" smtClean="0">
                        <a:latin typeface="Cambria Math" panose="02040503050406030204" pitchFamily="18" charset="0"/>
                      </a:rPr>
                      <m:t>200</m:t>
                    </m:r>
                    <m:r>
                      <a:rPr lang="en-GB" b="0" i="1" smtClean="0">
                        <a:latin typeface="Cambria Math" panose="02040503050406030204" pitchFamily="18" charset="0"/>
                        <a:ea typeface="Cambria Math" panose="02040503050406030204" pitchFamily="18" charset="0"/>
                      </a:rPr>
                      <m:t>÷12</m:t>
                    </m:r>
                  </m:oMath>
                </a14:m>
                <a:r>
                  <a:rPr lang="en-GB" dirty="0" smtClean="0"/>
                  <a:t>?</a:t>
                </a:r>
              </a:p>
              <a:p>
                <a:r>
                  <a:rPr lang="en-GB" dirty="0" smtClean="0"/>
                  <a:t>What are the steps involved in checking if a player has hit part of a ship in battleships?</a:t>
                </a:r>
              </a:p>
              <a:p>
                <a:r>
                  <a:rPr lang="en-GB" dirty="0" smtClean="0"/>
                  <a:t>How could you make the ‘Positioning of Ships’ more efficient in Activity 2?</a:t>
                </a:r>
                <a:endParaRPr lang="en-GB" dirty="0"/>
              </a:p>
              <a:p>
                <a:endParaRPr lang="en-GB" dirty="0"/>
              </a:p>
            </p:txBody>
          </p:sp>
        </mc:Choice>
        <mc:Fallback xmlns="">
          <p:sp>
            <p:nvSpPr>
              <p:cNvPr id="3" name="Text Placeholder 2"/>
              <p:cNvSpPr>
                <a:spLocks noGrp="1" noRot="1" noChangeAspect="1" noMove="1" noResize="1" noEditPoints="1" noAdjustHandles="1" noChangeArrowheads="1" noChangeShapeType="1" noTextEdit="1"/>
              </p:cNvSpPr>
              <p:nvPr>
                <p:ph idx="1"/>
              </p:nvPr>
            </p:nvSpPr>
            <p:spPr>
              <a:blipFill rotWithShape="1">
                <a:blip r:embed="rId2"/>
                <a:stretch>
                  <a:fillRect l="-1111" t="-1284" r="-1111"/>
                </a:stretch>
              </a:blipFill>
            </p:spPr>
            <p:txBody>
              <a:bodyPr/>
              <a:lstStyle/>
              <a:p>
                <a:r>
                  <a:rPr lang="en-GB">
                    <a:noFill/>
                  </a:rPr>
                  <a:t> </a:t>
                </a:r>
              </a:p>
            </p:txBody>
          </p:sp>
        </mc:Fallback>
      </mc:AlternateContent>
    </p:spTree>
    <p:extLst>
      <p:ext uri="{BB962C8B-B14F-4D97-AF65-F5344CB8AC3E}">
        <p14:creationId xmlns:p14="http://schemas.microsoft.com/office/powerpoint/2010/main" val="3604920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Plenary</a:t>
            </a:r>
            <a:endParaRPr lang="en-GB" dirty="0"/>
          </a:p>
        </p:txBody>
      </p:sp>
      <p:sp>
        <p:nvSpPr>
          <p:cNvPr id="3" name="Text Placeholder 2"/>
          <p:cNvSpPr>
            <a:spLocks noGrp="1"/>
          </p:cNvSpPr>
          <p:nvPr>
            <p:ph idx="1"/>
          </p:nvPr>
        </p:nvSpPr>
        <p:spPr/>
        <p:txBody>
          <a:bodyPr/>
          <a:lstStyle/>
          <a:p>
            <a:r>
              <a:rPr lang="en-GB" dirty="0" smtClean="0"/>
              <a:t>Get into pairs, or groups of 3.</a:t>
            </a:r>
          </a:p>
          <a:p>
            <a:r>
              <a:rPr lang="en-GB" dirty="0" smtClean="0"/>
              <a:t>Test each other on definitions for:</a:t>
            </a:r>
          </a:p>
          <a:p>
            <a:pPr lvl="1">
              <a:buFont typeface="Arial" panose="020B0604020202020204" pitchFamily="34" charset="0"/>
              <a:buChar char="−"/>
            </a:pPr>
            <a:r>
              <a:rPr lang="en-GB" sz="2400" dirty="0" smtClean="0"/>
              <a:t>Computational thinking</a:t>
            </a:r>
          </a:p>
          <a:p>
            <a:pPr lvl="1">
              <a:buFont typeface="Arial" panose="020B0604020202020204" pitchFamily="34" charset="0"/>
              <a:buChar char="−"/>
            </a:pPr>
            <a:r>
              <a:rPr lang="en-GB" sz="2400" dirty="0" smtClean="0"/>
              <a:t>Abstraction</a:t>
            </a:r>
          </a:p>
          <a:p>
            <a:pPr lvl="1">
              <a:buFont typeface="Arial" panose="020B0604020202020204" pitchFamily="34" charset="0"/>
              <a:buChar char="−"/>
            </a:pPr>
            <a:r>
              <a:rPr lang="en-GB" sz="2400" dirty="0" smtClean="0"/>
              <a:t>Decomposition</a:t>
            </a:r>
          </a:p>
          <a:p>
            <a:pPr lvl="1">
              <a:buFont typeface="Arial" panose="020B0604020202020204" pitchFamily="34" charset="0"/>
              <a:buChar char="−"/>
            </a:pPr>
            <a:r>
              <a:rPr lang="en-GB" sz="2400" dirty="0" smtClean="0"/>
              <a:t>Algorithmic thinking.</a:t>
            </a:r>
          </a:p>
          <a:p>
            <a:r>
              <a:rPr lang="en-GB" dirty="0" smtClean="0"/>
              <a:t>Add to each other’s definitions to make sure they are complete and correct.</a:t>
            </a:r>
            <a:endParaRPr lang="en-GB" dirty="0"/>
          </a:p>
        </p:txBody>
      </p:sp>
    </p:spTree>
    <p:extLst>
      <p:ext uri="{BB962C8B-B14F-4D97-AF65-F5344CB8AC3E}">
        <p14:creationId xmlns:p14="http://schemas.microsoft.com/office/powerpoint/2010/main" val="816292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bwMode="auto">
          <a:xfrm>
            <a:off x="317557" y="4509888"/>
            <a:ext cx="8508886" cy="1224137"/>
          </a:xfrm>
          <a:prstGeom prst="roundRect">
            <a:avLst/>
          </a:prstGeom>
          <a:solidFill>
            <a:schemeClr val="tx1">
              <a:alpha val="20000"/>
            </a:schemeClr>
          </a:solidFill>
          <a:ln>
            <a:noFill/>
          </a:ln>
        </p:spPr>
        <p:style>
          <a:lnRef idx="2">
            <a:schemeClr val="accent5"/>
          </a:lnRef>
          <a:fillRef idx="1">
            <a:schemeClr val="lt1"/>
          </a:fillRef>
          <a:effectRef idx="0">
            <a:schemeClr val="accent5"/>
          </a:effectRef>
          <a:fontRef idx="minor">
            <a:schemeClr val="dk1"/>
          </a:fontRef>
        </p:style>
        <p:txBody>
          <a:bodyPr anchor="ctr"/>
          <a:lstStyle/>
          <a:p>
            <a:r>
              <a:rPr lang="en-GB" sz="800" b="1" dirty="0">
                <a:latin typeface="Arial" panose="020B0604020202020204" pitchFamily="34" charset="0"/>
                <a:cs typeface="Arial" panose="020B0604020202020204" pitchFamily="34" charset="0"/>
              </a:rPr>
              <a:t>OCR Resources</a:t>
            </a:r>
            <a:r>
              <a:rPr lang="en-GB" sz="800" dirty="0">
                <a:latin typeface="Arial" panose="020B0604020202020204" pitchFamily="34" charset="0"/>
                <a:cs typeface="Arial" panose="020B0604020202020204" pitchFamily="34" charset="0"/>
              </a:rPr>
              <a:t>: </a:t>
            </a:r>
            <a:r>
              <a:rPr lang="en-GB" sz="800" i="1" dirty="0">
                <a:latin typeface="Arial" panose="020B0604020202020204" pitchFamily="34" charset="0"/>
                <a:cs typeface="Arial" panose="020B0604020202020204" pitchFamily="34" charset="0"/>
              </a:rPr>
              <a:t>the small print</a:t>
            </a:r>
            <a:br>
              <a:rPr lang="en-GB" sz="800" i="1" dirty="0">
                <a:latin typeface="Arial" panose="020B0604020202020204" pitchFamily="34" charset="0"/>
                <a:cs typeface="Arial" panose="020B0604020202020204" pitchFamily="34" charset="0"/>
              </a:rPr>
            </a:br>
            <a:r>
              <a:rPr lang="en-GB" sz="800" dirty="0">
                <a:latin typeface="Arial" panose="020B0604020202020204" pitchFamily="34" charset="0"/>
                <a:cs typeface="Arial" panose="020B0604020202020204" pitchFamily="34" charset="0"/>
              </a:rPr>
              <a:t>OCR’s resources are provided to support the teaching of OCR specifications, but in no way constitute an endorsed teaching method that is required by the Board, and the decision to use them lies with the individual teacher.   Whilst every effort is made to ensure the accuracy of the content, OCR cannot be held responsible for any errors or omissions within these resources. </a:t>
            </a:r>
            <a:br>
              <a:rPr lang="en-GB" sz="800" dirty="0">
                <a:latin typeface="Arial" panose="020B0604020202020204" pitchFamily="34" charset="0"/>
                <a:cs typeface="Arial" panose="020B0604020202020204" pitchFamily="34" charset="0"/>
              </a:rPr>
            </a:br>
            <a:r>
              <a:rPr lang="en-GB" sz="800" dirty="0">
                <a:latin typeface="Arial" panose="020B0604020202020204" pitchFamily="34" charset="0"/>
                <a:cs typeface="Arial" panose="020B0604020202020204" pitchFamily="34" charset="0"/>
              </a:rPr>
              <a:t>© OCR 2016 - This resource may be freely copied and distributed, as long as the OCR logo and this message remain intact and OCR is acknowledged as the originator of this work.</a:t>
            </a:r>
          </a:p>
          <a:p>
            <a:r>
              <a:rPr lang="en-GB" sz="800" dirty="0">
                <a:latin typeface="Arial" panose="020B0604020202020204" pitchFamily="34" charset="0"/>
                <a:cs typeface="Arial" panose="020B0604020202020204" pitchFamily="34" charset="0"/>
              </a:rPr>
              <a:t>OCR acknowledges the use of the following content: n/a</a:t>
            </a:r>
          </a:p>
          <a:p>
            <a:pPr fontAlgn="ctr"/>
            <a:r>
              <a:rPr lang="en-GB" sz="800" dirty="0">
                <a:latin typeface="Arial" panose="020B0604020202020204" pitchFamily="34" charset="0"/>
                <a:cs typeface="Arial" panose="020B0604020202020204" pitchFamily="34" charset="0"/>
              </a:rPr>
              <a:t>Please get in touch if you want to discuss the accessibility of resources we offer to support delivery of our qualifications: </a:t>
            </a:r>
            <a:r>
              <a:rPr lang="en-GB" sz="800" u="sng" dirty="0">
                <a:latin typeface="Arial" panose="020B0604020202020204" pitchFamily="34" charset="0"/>
                <a:cs typeface="Arial" panose="020B0604020202020204" pitchFamily="34" charset="0"/>
                <a:hlinkClick r:id="rId2"/>
              </a:rPr>
              <a:t>resources.feedback@ocr.org.uk</a:t>
            </a:r>
            <a:endParaRPr lang="en-GB" sz="800" dirty="0">
              <a:latin typeface="Arial" panose="020B0604020202020204" pitchFamily="34" charset="0"/>
              <a:cs typeface="Arial" panose="020B0604020202020204" pitchFamily="34" charset="0"/>
            </a:endParaRPr>
          </a:p>
        </p:txBody>
      </p:sp>
      <p:sp>
        <p:nvSpPr>
          <p:cNvPr id="2" name="Text Box 2"/>
          <p:cNvSpPr txBox="1">
            <a:spLocks noChangeArrowheads="1"/>
          </p:cNvSpPr>
          <p:nvPr/>
        </p:nvSpPr>
        <p:spPr bwMode="auto">
          <a:xfrm>
            <a:off x="324303" y="3933056"/>
            <a:ext cx="8502140" cy="648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275"/>
              </a:spcAft>
              <a:buClrTx/>
              <a:buSzTx/>
              <a:buFontTx/>
              <a:buNone/>
              <a:tabLst/>
            </a:pPr>
            <a:r>
              <a:rPr kumimoji="0" lang="en-GB" altLang="en-US" sz="800" b="0" i="0" u="none" strike="noStrike" cap="none" normalizeH="0" baseline="0" dirty="0" smtClean="0">
                <a:ln>
                  <a:noFill/>
                </a:ln>
                <a:solidFill>
                  <a:schemeClr val="tx1"/>
                </a:solidFill>
                <a:effectLst/>
                <a:latin typeface="Arial" pitchFamily="34" charset="0"/>
                <a:cs typeface="Arial" pitchFamily="34" charset="0"/>
              </a:rPr>
              <a:t>We’d like to know your view on the resources we produce.  By clicking on ‘</a:t>
            </a:r>
            <a:r>
              <a:rPr kumimoji="0" lang="en-GB" altLang="en-US" sz="800" b="0" i="0" u="none" strike="noStrike" cap="none" normalizeH="0" baseline="0" dirty="0" smtClean="0">
                <a:ln>
                  <a:noFill/>
                </a:ln>
                <a:solidFill>
                  <a:schemeClr val="tx1"/>
                </a:solidFill>
                <a:effectLst/>
                <a:latin typeface="Arial" pitchFamily="34" charset="0"/>
                <a:cs typeface="Arial" pitchFamily="34" charset="0"/>
                <a:hlinkClick r:id="rId3"/>
              </a:rPr>
              <a:t>Like’</a:t>
            </a:r>
            <a:r>
              <a:rPr kumimoji="0" lang="en-GB" altLang="en-US" sz="800" b="0" i="0" u="none" strike="noStrike" cap="none" normalizeH="0" baseline="0" dirty="0" smtClean="0">
                <a:ln>
                  <a:noFill/>
                </a:ln>
                <a:solidFill>
                  <a:schemeClr val="tx1"/>
                </a:solidFill>
                <a:effectLst/>
                <a:latin typeface="Arial" pitchFamily="34" charset="0"/>
                <a:cs typeface="Arial" pitchFamily="34" charset="0"/>
              </a:rPr>
              <a:t> or ‘</a:t>
            </a:r>
            <a:r>
              <a:rPr kumimoji="0" lang="en-GB" altLang="en-US" sz="800" b="0" i="0" u="none" strike="noStrike" cap="none" normalizeH="0" baseline="0" dirty="0" smtClean="0">
                <a:ln>
                  <a:noFill/>
                </a:ln>
                <a:solidFill>
                  <a:schemeClr val="tx1"/>
                </a:solidFill>
                <a:effectLst/>
                <a:latin typeface="Arial" pitchFamily="34" charset="0"/>
                <a:cs typeface="Arial" pitchFamily="34" charset="0"/>
                <a:hlinkClick r:id="rId4"/>
              </a:rPr>
              <a:t>Dislike’</a:t>
            </a:r>
            <a:r>
              <a:rPr kumimoji="0" lang="en-GB" altLang="en-US" sz="800" b="0" i="0" u="none" strike="noStrike" cap="none" normalizeH="0" baseline="0" dirty="0" smtClean="0">
                <a:ln>
                  <a:noFill/>
                </a:ln>
                <a:solidFill>
                  <a:schemeClr val="tx1"/>
                </a:solidFill>
                <a:effectLst/>
                <a:latin typeface="Arial" pitchFamily="34" charset="0"/>
                <a:cs typeface="Arial" pitchFamily="34" charset="0"/>
              </a:rPr>
              <a:t> you can help us to ensure that our resources work for you.  When the email template pops up please add additional comments if you wish and then just click ‘Send’.  Thank you.</a:t>
            </a:r>
          </a:p>
          <a:p>
            <a:pPr marL="0" marR="0" lvl="0" indent="0" algn="l" defTabSz="914400" rtl="0" eaLnBrk="1" fontAlgn="base" latinLnBrk="0" hangingPunct="1">
              <a:lnSpc>
                <a:spcPct val="100000"/>
              </a:lnSpc>
              <a:spcBef>
                <a:spcPct val="0"/>
              </a:spcBef>
              <a:spcAft>
                <a:spcPts val="275"/>
              </a:spcAft>
              <a:buClrTx/>
              <a:buSzTx/>
              <a:buFontTx/>
              <a:buNone/>
              <a:tabLst/>
            </a:pPr>
            <a:r>
              <a:rPr kumimoji="0" lang="en-GB" altLang="en-US" sz="800" b="0" i="0" u="none" strike="noStrike" cap="none" normalizeH="0" baseline="0" dirty="0" smtClean="0">
                <a:ln>
                  <a:noFill/>
                </a:ln>
                <a:solidFill>
                  <a:srgbClr val="000000"/>
                </a:solidFill>
                <a:effectLst/>
                <a:latin typeface="Calibri" pitchFamily="34" charset="0"/>
                <a:cs typeface="Arial" pitchFamily="34" charset="0"/>
              </a:rPr>
              <a:t>If you do not currently offer this OCR qualification but would like to do so, please complete the Expression of Interest Form which can be found here: </a:t>
            </a:r>
            <a:r>
              <a:rPr kumimoji="0" lang="en-GB" altLang="en-US" sz="800" b="0" i="0" u="none" strike="noStrike" cap="none" normalizeH="0" baseline="0" dirty="0" smtClean="0">
                <a:ln>
                  <a:noFill/>
                </a:ln>
                <a:solidFill>
                  <a:schemeClr val="tx1"/>
                </a:solidFill>
                <a:effectLst/>
                <a:latin typeface="Calibri" pitchFamily="34" charset="0"/>
                <a:cs typeface="Arial" pitchFamily="34" charset="0"/>
                <a:hlinkClick r:id="rId5"/>
              </a:rPr>
              <a:t>www.ocr.org.uk/expression-of-interest</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212263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7CCFDB"/>
          </a:solidFill>
        </p:spPr>
        <p:txBody>
          <a:bodyPr/>
          <a:lstStyle/>
          <a:p>
            <a:r>
              <a:rPr lang="en-GB" dirty="0"/>
              <a:t>2.1 Algorithms Lesson 1</a:t>
            </a:r>
          </a:p>
        </p:txBody>
      </p:sp>
      <p:sp>
        <p:nvSpPr>
          <p:cNvPr id="3" name="Content Placeholder 2"/>
          <p:cNvSpPr>
            <a:spLocks noGrp="1"/>
          </p:cNvSpPr>
          <p:nvPr>
            <p:ph idx="1"/>
          </p:nvPr>
        </p:nvSpPr>
        <p:spPr/>
        <p:txBody>
          <a:bodyPr/>
          <a:lstStyle/>
          <a:p>
            <a:r>
              <a:rPr lang="en-US" dirty="0"/>
              <a:t>How many problems, or decisions do you think you make each day?</a:t>
            </a:r>
          </a:p>
          <a:p>
            <a:r>
              <a:rPr lang="en-US" dirty="0"/>
              <a:t>How many actions do you take? </a:t>
            </a:r>
          </a:p>
          <a:p>
            <a:r>
              <a:rPr lang="en-US" dirty="0"/>
              <a:t>How many thoughts do you have?</a:t>
            </a:r>
          </a:p>
          <a:p>
            <a:r>
              <a:rPr lang="en-US" dirty="0"/>
              <a:t>To instruct a computer to perform these actions, or to solve problems involves computational thinking.</a:t>
            </a:r>
          </a:p>
          <a:p>
            <a:r>
              <a:rPr lang="en-US" spc="-30" dirty="0"/>
              <a:t>Everyone who uses a computer uses computational thinking, to different degrees, without even knowing it</a:t>
            </a:r>
            <a:r>
              <a:rPr lang="en-US" spc="-30" dirty="0" smtClean="0"/>
              <a:t>.</a:t>
            </a:r>
            <a:endParaRPr lang="en-US" spc="-30" dirty="0"/>
          </a:p>
        </p:txBody>
      </p:sp>
    </p:spTree>
    <p:extLst>
      <p:ext uri="{BB962C8B-B14F-4D97-AF65-F5344CB8AC3E}">
        <p14:creationId xmlns:p14="http://schemas.microsoft.com/office/powerpoint/2010/main" val="119746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do we need to sort?</a:t>
            </a:r>
            <a:endParaRPr lang="en-GB" dirty="0"/>
          </a:p>
        </p:txBody>
      </p:sp>
      <p:sp>
        <p:nvSpPr>
          <p:cNvPr id="3" name="Content Placeholder 2"/>
          <p:cNvSpPr>
            <a:spLocks noGrp="1"/>
          </p:cNvSpPr>
          <p:nvPr>
            <p:ph idx="1"/>
          </p:nvPr>
        </p:nvSpPr>
        <p:spPr/>
        <p:txBody>
          <a:bodyPr/>
          <a:lstStyle/>
          <a:p>
            <a:r>
              <a:rPr lang="en-GB" dirty="0"/>
              <a:t>Click on the image below to watch the </a:t>
            </a:r>
            <a:r>
              <a:rPr lang="en-GB" dirty="0" smtClean="0"/>
              <a:t>video</a:t>
            </a:r>
            <a:endParaRPr lang="en-GB" dirty="0"/>
          </a:p>
        </p:txBody>
      </p:sp>
      <p:pic>
        <p:nvPicPr>
          <p:cNvPr id="1026" name="Picture 2" descr="Click on the image to watch the video https://www.youtube.com/watch?feature=player_embedded&amp;v=pkkFqlG0Hds">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67744" y="2132856"/>
            <a:ext cx="4608512" cy="3695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1763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Learning Objectives</a:t>
            </a:r>
            <a:endParaRPr lang="en-GB" b="1" dirty="0">
              <a:solidFill>
                <a:srgbClr val="002060"/>
              </a:solidFill>
            </a:endParaRPr>
          </a:p>
        </p:txBody>
      </p:sp>
      <p:sp>
        <p:nvSpPr>
          <p:cNvPr id="3" name="Text Placeholder 2"/>
          <p:cNvSpPr>
            <a:spLocks noGrp="1"/>
          </p:cNvSpPr>
          <p:nvPr>
            <p:ph idx="1"/>
          </p:nvPr>
        </p:nvSpPr>
        <p:spPr>
          <a:xfrm>
            <a:off x="457200" y="1600201"/>
            <a:ext cx="8363272" cy="4277652"/>
          </a:xfrm>
        </p:spPr>
        <p:txBody>
          <a:bodyPr/>
          <a:lstStyle/>
          <a:p>
            <a:pPr lvl="0"/>
            <a:r>
              <a:rPr lang="en-GB" dirty="0"/>
              <a:t>Understand the term and processes in computational </a:t>
            </a:r>
            <a:r>
              <a:rPr lang="en-GB" dirty="0" smtClean="0"/>
              <a:t>thinking.</a:t>
            </a:r>
            <a:endParaRPr lang="en-GB" dirty="0"/>
          </a:p>
          <a:p>
            <a:r>
              <a:rPr lang="en-GB" dirty="0"/>
              <a:t>Be able to use the skills </a:t>
            </a:r>
            <a:r>
              <a:rPr lang="en-GB" dirty="0" smtClean="0"/>
              <a:t>of:</a:t>
            </a:r>
          </a:p>
          <a:p>
            <a:pPr lvl="1">
              <a:buFont typeface="Arial" panose="020B0604020202020204" pitchFamily="34" charset="0"/>
              <a:buChar char="−"/>
            </a:pPr>
            <a:r>
              <a:rPr lang="en-GB" dirty="0" smtClean="0"/>
              <a:t>Abstraction</a:t>
            </a:r>
          </a:p>
          <a:p>
            <a:pPr lvl="1">
              <a:buFont typeface="Arial" panose="020B0604020202020204" pitchFamily="34" charset="0"/>
              <a:buChar char="−"/>
            </a:pPr>
            <a:r>
              <a:rPr lang="en-GB" dirty="0" smtClean="0"/>
              <a:t>Decomposition</a:t>
            </a:r>
          </a:p>
          <a:p>
            <a:pPr lvl="1">
              <a:buFont typeface="Arial" panose="020B0604020202020204" pitchFamily="34" charset="0"/>
              <a:buChar char="−"/>
            </a:pPr>
            <a:r>
              <a:rPr lang="en-GB" dirty="0" smtClean="0"/>
              <a:t>Algorithmic thinking.</a:t>
            </a:r>
            <a:endParaRPr lang="en-GB" sz="2800" dirty="0"/>
          </a:p>
        </p:txBody>
      </p:sp>
    </p:spTree>
    <p:extLst>
      <p:ext uri="{BB962C8B-B14F-4D97-AF65-F5344CB8AC3E}">
        <p14:creationId xmlns:p14="http://schemas.microsoft.com/office/powerpoint/2010/main" val="1612818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Abstraction</a:t>
            </a:r>
            <a:endParaRPr lang="en-GB" dirty="0"/>
          </a:p>
        </p:txBody>
      </p:sp>
      <p:sp>
        <p:nvSpPr>
          <p:cNvPr id="4" name="Text Placeholder 3"/>
          <p:cNvSpPr>
            <a:spLocks noGrp="1"/>
          </p:cNvSpPr>
          <p:nvPr>
            <p:ph idx="1"/>
          </p:nvPr>
        </p:nvSpPr>
        <p:spPr/>
        <p:txBody>
          <a:bodyPr>
            <a:normAutofit lnSpcReduction="10000"/>
          </a:bodyPr>
          <a:lstStyle/>
          <a:p>
            <a:r>
              <a:rPr lang="en-GB" dirty="0" smtClean="0"/>
              <a:t>Using symbols, variables etc. to represent a ‘real world’ problem in a computer program...</a:t>
            </a:r>
          </a:p>
          <a:p>
            <a:r>
              <a:rPr lang="en-GB" dirty="0" smtClean="0"/>
              <a:t>...and removing unnecessary elements</a:t>
            </a:r>
          </a:p>
          <a:p>
            <a:r>
              <a:rPr lang="en-GB" dirty="0"/>
              <a:t>e</a:t>
            </a:r>
            <a:r>
              <a:rPr lang="en-GB" dirty="0" smtClean="0"/>
              <a:t>.g. a program is to be created to let users play chess against the computer.  </a:t>
            </a:r>
          </a:p>
          <a:p>
            <a:pPr lvl="1">
              <a:buFont typeface="Arial" panose="020B0604020202020204" pitchFamily="34" charset="0"/>
              <a:buChar char="−"/>
            </a:pPr>
            <a:r>
              <a:rPr lang="en-GB" sz="2400" dirty="0" smtClean="0"/>
              <a:t>How is abstraction used in the creation of the game?</a:t>
            </a:r>
          </a:p>
          <a:p>
            <a:pPr lvl="1">
              <a:buFont typeface="Arial" panose="020B0604020202020204" pitchFamily="34" charset="0"/>
              <a:buChar char="−"/>
            </a:pPr>
            <a:r>
              <a:rPr lang="en-GB" sz="2400" dirty="0" smtClean="0"/>
              <a:t>Board is created as an arrays.</a:t>
            </a:r>
          </a:p>
          <a:p>
            <a:pPr lvl="1">
              <a:buFont typeface="Arial" panose="020B0604020202020204" pitchFamily="34" charset="0"/>
              <a:buChar char="−"/>
            </a:pPr>
            <a:r>
              <a:rPr lang="en-GB" sz="2400" dirty="0" smtClean="0"/>
              <a:t>Players are objects that have positions on the board</a:t>
            </a:r>
          </a:p>
          <a:p>
            <a:pPr lvl="1">
              <a:buFont typeface="Arial" panose="020B0604020202020204" pitchFamily="34" charset="0"/>
              <a:buChar char="−"/>
            </a:pPr>
            <a:r>
              <a:rPr lang="en-GB" sz="2400" dirty="0" smtClean="0"/>
              <a:t>The shape and style of the pieces may not be required.</a:t>
            </a:r>
            <a:endParaRPr lang="en-GB" sz="2400" dirty="0"/>
          </a:p>
        </p:txBody>
      </p:sp>
    </p:spTree>
    <p:extLst>
      <p:ext uri="{BB962C8B-B14F-4D97-AF65-F5344CB8AC3E}">
        <p14:creationId xmlns:p14="http://schemas.microsoft.com/office/powerpoint/2010/main" val="15645610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Engagement Activity</a:t>
            </a:r>
            <a:endParaRPr lang="en-GB" dirty="0"/>
          </a:p>
        </p:txBody>
      </p:sp>
      <p:sp>
        <p:nvSpPr>
          <p:cNvPr id="3" name="Text Placeholder 2"/>
          <p:cNvSpPr>
            <a:spLocks noGrp="1"/>
          </p:cNvSpPr>
          <p:nvPr>
            <p:ph idx="1"/>
          </p:nvPr>
        </p:nvSpPr>
        <p:spPr/>
        <p:txBody>
          <a:bodyPr/>
          <a:lstStyle/>
          <a:p>
            <a:r>
              <a:rPr lang="en-GB" b="1" dirty="0"/>
              <a:t>You need to write a program that simulates the International Space Station</a:t>
            </a:r>
            <a:r>
              <a:rPr lang="en-GB" dirty="0" smtClean="0"/>
              <a:t>.</a:t>
            </a:r>
          </a:p>
          <a:p>
            <a:pPr lvl="1"/>
            <a:r>
              <a:rPr lang="en-GB" dirty="0" smtClean="0"/>
              <a:t>How are you going to do this?</a:t>
            </a:r>
          </a:p>
          <a:p>
            <a:pPr lvl="1"/>
            <a:r>
              <a:rPr lang="en-GB" dirty="0" smtClean="0"/>
              <a:t>What do you need to know?</a:t>
            </a:r>
          </a:p>
          <a:p>
            <a:pPr lvl="1"/>
            <a:r>
              <a:rPr lang="en-GB" dirty="0" smtClean="0"/>
              <a:t>How will you implement it?</a:t>
            </a:r>
            <a:endParaRPr lang="en-GB" dirty="0"/>
          </a:p>
        </p:txBody>
      </p:sp>
    </p:spTree>
    <p:extLst>
      <p:ext uri="{BB962C8B-B14F-4D97-AF65-F5344CB8AC3E}">
        <p14:creationId xmlns:p14="http://schemas.microsoft.com/office/powerpoint/2010/main" val="3243717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Key Words</a:t>
            </a:r>
            <a:endParaRPr lang="en-GB" dirty="0"/>
          </a:p>
        </p:txBody>
      </p:sp>
      <p:sp>
        <p:nvSpPr>
          <p:cNvPr id="4" name="Text Placeholder 3"/>
          <p:cNvSpPr>
            <a:spLocks noGrp="1"/>
          </p:cNvSpPr>
          <p:nvPr>
            <p:ph idx="1"/>
          </p:nvPr>
        </p:nvSpPr>
        <p:spPr>
          <a:xfrm>
            <a:off x="457200" y="1600201"/>
            <a:ext cx="8075240" cy="4277071"/>
          </a:xfrm>
        </p:spPr>
        <p:txBody>
          <a:bodyPr/>
          <a:lstStyle/>
          <a:p>
            <a:pPr lvl="0"/>
            <a:r>
              <a:rPr lang="en-GB" b="1" dirty="0"/>
              <a:t>Computational thinking </a:t>
            </a:r>
            <a:r>
              <a:rPr lang="en-GB" dirty="0"/>
              <a:t>– the use of computers to solve </a:t>
            </a:r>
            <a:r>
              <a:rPr lang="en-GB" dirty="0" smtClean="0"/>
              <a:t>problems.</a:t>
            </a:r>
            <a:endParaRPr lang="en-GB" dirty="0"/>
          </a:p>
          <a:p>
            <a:pPr lvl="0"/>
            <a:r>
              <a:rPr lang="en-GB" b="1" dirty="0"/>
              <a:t>Abstraction</a:t>
            </a:r>
            <a:r>
              <a:rPr lang="en-GB" dirty="0"/>
              <a:t> – representing 'real world' problems in a computer using variables and symbols and removing unnecessary elements from the </a:t>
            </a:r>
            <a:r>
              <a:rPr lang="en-GB" dirty="0" smtClean="0"/>
              <a:t>problem.</a:t>
            </a:r>
          </a:p>
          <a:p>
            <a:pPr lvl="0"/>
            <a:r>
              <a:rPr lang="en-GB" b="1" dirty="0"/>
              <a:t>Decomposition</a:t>
            </a:r>
            <a:r>
              <a:rPr lang="en-GB" dirty="0"/>
              <a:t> – breaking down a large problem into smaller </a:t>
            </a:r>
            <a:r>
              <a:rPr lang="en-GB" dirty="0" smtClean="0"/>
              <a:t>sub-problems.</a:t>
            </a:r>
            <a:endParaRPr lang="en-GB" dirty="0"/>
          </a:p>
          <a:p>
            <a:r>
              <a:rPr lang="en-GB" b="1" dirty="0"/>
              <a:t>Algorithmic Thinking </a:t>
            </a:r>
            <a:r>
              <a:rPr lang="en-GB" dirty="0"/>
              <a:t>-  identifying the steps involved in solving a </a:t>
            </a:r>
            <a:r>
              <a:rPr lang="en-GB" dirty="0" smtClean="0"/>
              <a:t>problem.</a:t>
            </a:r>
            <a:endParaRPr lang="en-GB" dirty="0"/>
          </a:p>
          <a:p>
            <a:pPr lvl="0"/>
            <a:endParaRPr lang="en-GB" sz="2400" dirty="0"/>
          </a:p>
        </p:txBody>
      </p:sp>
    </p:spTree>
    <p:extLst>
      <p:ext uri="{BB962C8B-B14F-4D97-AF65-F5344CB8AC3E}">
        <p14:creationId xmlns:p14="http://schemas.microsoft.com/office/powerpoint/2010/main" val="10872081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Definitions</a:t>
            </a:r>
            <a:endParaRPr lang="en-GB" dirty="0"/>
          </a:p>
        </p:txBody>
      </p:sp>
      <p:sp>
        <p:nvSpPr>
          <p:cNvPr id="3" name="Text Placeholder 2"/>
          <p:cNvSpPr>
            <a:spLocks noGrp="1"/>
          </p:cNvSpPr>
          <p:nvPr>
            <p:ph idx="1"/>
          </p:nvPr>
        </p:nvSpPr>
        <p:spPr/>
        <p:txBody>
          <a:bodyPr/>
          <a:lstStyle/>
          <a:p>
            <a:r>
              <a:rPr lang="en-GB" dirty="0" smtClean="0"/>
              <a:t>Computational thinking:</a:t>
            </a:r>
          </a:p>
          <a:p>
            <a:pPr lvl="1">
              <a:buFont typeface="Arial" panose="020B0604020202020204" pitchFamily="34" charset="0"/>
              <a:buChar char="−"/>
            </a:pPr>
            <a:r>
              <a:rPr lang="en-GB" dirty="0" smtClean="0"/>
              <a:t>The use of computers to solve problems.</a:t>
            </a:r>
          </a:p>
          <a:p>
            <a:pPr lvl="1">
              <a:buFont typeface="Arial" panose="020B0604020202020204" pitchFamily="34" charset="0"/>
              <a:buChar char="−"/>
            </a:pPr>
            <a:r>
              <a:rPr lang="en-GB" dirty="0" smtClean="0"/>
              <a:t>Development of algorithms to solve problems.</a:t>
            </a:r>
          </a:p>
          <a:p>
            <a:pPr lvl="1">
              <a:buFont typeface="Arial" panose="020B0604020202020204" pitchFamily="34" charset="0"/>
              <a:buChar char="−"/>
            </a:pPr>
            <a:r>
              <a:rPr lang="en-GB" dirty="0" smtClean="0"/>
              <a:t>Using abstraction, decomposition and algorithmic thinking (we’ll look at these today).</a:t>
            </a:r>
            <a:endParaRPr lang="en-GB" dirty="0"/>
          </a:p>
        </p:txBody>
      </p:sp>
    </p:spTree>
    <p:extLst>
      <p:ext uri="{BB962C8B-B14F-4D97-AF65-F5344CB8AC3E}">
        <p14:creationId xmlns:p14="http://schemas.microsoft.com/office/powerpoint/2010/main" val="3338469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Activity 1</a:t>
            </a:r>
            <a:endParaRPr lang="en-GB" dirty="0"/>
          </a:p>
        </p:txBody>
      </p:sp>
      <p:sp>
        <p:nvSpPr>
          <p:cNvPr id="3" name="Text Placeholder 2"/>
          <p:cNvSpPr>
            <a:spLocks noGrp="1"/>
          </p:cNvSpPr>
          <p:nvPr>
            <p:ph idx="1"/>
          </p:nvPr>
        </p:nvSpPr>
        <p:spPr/>
        <p:txBody>
          <a:bodyPr/>
          <a:lstStyle/>
          <a:p>
            <a:r>
              <a:rPr lang="en-GB" dirty="0" smtClean="0"/>
              <a:t>Consider how abstraction would be used to represent a map on a computer.</a:t>
            </a:r>
          </a:p>
          <a:p>
            <a:r>
              <a:rPr lang="en-GB" dirty="0" smtClean="0"/>
              <a:t>Complete the worksheet by answer the questions and/or drawing the map as it would appear in a computer model.</a:t>
            </a:r>
            <a:endParaRPr lang="en-GB" dirty="0"/>
          </a:p>
        </p:txBody>
      </p:sp>
    </p:spTree>
    <p:extLst>
      <p:ext uri="{BB962C8B-B14F-4D97-AF65-F5344CB8AC3E}">
        <p14:creationId xmlns:p14="http://schemas.microsoft.com/office/powerpoint/2010/main" val="1560030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441</TotalTime>
  <Words>881</Words>
  <Application>Microsoft Office PowerPoint</Application>
  <PresentationFormat>On-screen Show (4:3)</PresentationFormat>
  <Paragraphs>137</Paragraphs>
  <Slides>18</Slides>
  <Notes>0</Notes>
  <HiddenSlides>0</HiddenSlides>
  <MMClips>0</MMClips>
  <ScaleCrop>false</ScaleCrop>
  <HeadingPairs>
    <vt:vector size="4" baseType="variant">
      <vt:variant>
        <vt:lpstr>Theme</vt:lpstr>
      </vt:variant>
      <vt:variant>
        <vt:i4>3</vt:i4>
      </vt:variant>
      <vt:variant>
        <vt:lpstr>Slide Titles</vt:lpstr>
      </vt:variant>
      <vt:variant>
        <vt:i4>18</vt:i4>
      </vt:variant>
    </vt:vector>
  </HeadingPairs>
  <TitlesOfParts>
    <vt:vector size="21" baseType="lpstr">
      <vt:lpstr>1_Custom Design</vt:lpstr>
      <vt:lpstr>Custom Design</vt:lpstr>
      <vt:lpstr>2_Custom Design</vt:lpstr>
      <vt:lpstr>Unit 2.1 – Algorithms  Lesson 1 – Introduction to Algorithms</vt:lpstr>
      <vt:lpstr>2.1 Algorithms Lesson 1</vt:lpstr>
      <vt:lpstr>Why do we need to sort?</vt:lpstr>
      <vt:lpstr>Learning Objectives</vt:lpstr>
      <vt:lpstr>Abstraction</vt:lpstr>
      <vt:lpstr>Engagement Activity</vt:lpstr>
      <vt:lpstr>Key Words</vt:lpstr>
      <vt:lpstr>Definitions</vt:lpstr>
      <vt:lpstr>Activity 1</vt:lpstr>
      <vt:lpstr>Activity 1 - Answer</vt:lpstr>
      <vt:lpstr>Decomposition</vt:lpstr>
      <vt:lpstr>Using diagrams for decomposition</vt:lpstr>
      <vt:lpstr>Activity 2</vt:lpstr>
      <vt:lpstr>Activity 2 – Example Answer</vt:lpstr>
      <vt:lpstr>Algorithmic Thinking</vt:lpstr>
      <vt:lpstr>Activity 3</vt:lpstr>
      <vt:lpstr>Plenary</vt:lpstr>
      <vt:lpstr>PowerPoint Presentation</vt:lpstr>
    </vt:vector>
  </TitlesOfParts>
  <Company>Cambridge Assessment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GCSE (9-1) Computer Science Algorithms Lesson 1Computational Thinking</dc:title>
  <dc:creator>OCR</dc:creator>
  <cp:keywords>GCSE, (9-1), Computer Science, Algorithms, Computational Thinking</cp:keywords>
  <cp:lastModifiedBy>Suzette Green</cp:lastModifiedBy>
  <cp:revision>41</cp:revision>
  <dcterms:created xsi:type="dcterms:W3CDTF">2015-10-07T12:54:48Z</dcterms:created>
  <dcterms:modified xsi:type="dcterms:W3CDTF">2016-04-11T11:57:20Z</dcterms:modified>
</cp:coreProperties>
</file>